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681" r:id="rId2"/>
    <p:sldMasterId id="2147483790" r:id="rId3"/>
  </p:sldMasterIdLst>
  <p:notesMasterIdLst>
    <p:notesMasterId r:id="rId48"/>
  </p:notesMasterIdLst>
  <p:sldIdLst>
    <p:sldId id="262" r:id="rId4"/>
    <p:sldId id="302" r:id="rId5"/>
    <p:sldId id="2154" r:id="rId6"/>
    <p:sldId id="355" r:id="rId7"/>
    <p:sldId id="356" r:id="rId8"/>
    <p:sldId id="326" r:id="rId9"/>
    <p:sldId id="327" r:id="rId10"/>
    <p:sldId id="272" r:id="rId11"/>
    <p:sldId id="357" r:id="rId12"/>
    <p:sldId id="358" r:id="rId13"/>
    <p:sldId id="2146" r:id="rId14"/>
    <p:sldId id="360" r:id="rId15"/>
    <p:sldId id="2145" r:id="rId16"/>
    <p:sldId id="2147" r:id="rId17"/>
    <p:sldId id="2149" r:id="rId18"/>
    <p:sldId id="2148" r:id="rId19"/>
    <p:sldId id="2152" r:id="rId20"/>
    <p:sldId id="2153" r:id="rId21"/>
    <p:sldId id="2114" r:id="rId22"/>
    <p:sldId id="354" r:id="rId23"/>
    <p:sldId id="2158" r:id="rId24"/>
    <p:sldId id="2142" r:id="rId25"/>
    <p:sldId id="2143" r:id="rId26"/>
    <p:sldId id="2140" r:id="rId27"/>
    <p:sldId id="2116" r:id="rId28"/>
    <p:sldId id="2157" r:id="rId29"/>
    <p:sldId id="364" r:id="rId30"/>
    <p:sldId id="365" r:id="rId31"/>
    <p:sldId id="2156" r:id="rId32"/>
    <p:sldId id="318" r:id="rId33"/>
    <p:sldId id="294" r:id="rId34"/>
    <p:sldId id="2118" r:id="rId35"/>
    <p:sldId id="2131" r:id="rId36"/>
    <p:sldId id="2134" r:id="rId37"/>
    <p:sldId id="2159" r:id="rId38"/>
    <p:sldId id="2160" r:id="rId39"/>
    <p:sldId id="2161" r:id="rId40"/>
    <p:sldId id="2163" r:id="rId41"/>
    <p:sldId id="2162" r:id="rId42"/>
    <p:sldId id="2164" r:id="rId43"/>
    <p:sldId id="2165" r:id="rId44"/>
    <p:sldId id="2166" r:id="rId45"/>
    <p:sldId id="2168" r:id="rId46"/>
    <p:sldId id="216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Úvod" id="{E00F79CB-95A8-42A8-860A-301474BA20DE}">
          <p14:sldIdLst>
            <p14:sldId id="262"/>
            <p14:sldId id="302"/>
          </p14:sldIdLst>
        </p14:section>
        <p14:section name="🎯 Ciele" id="{8F50534C-F8FD-46D7-87A8-378C9D86BB51}">
          <p14:sldIdLst>
            <p14:sldId id="2154"/>
            <p14:sldId id="355"/>
            <p14:sldId id="356"/>
            <p14:sldId id="326"/>
            <p14:sldId id="327"/>
          </p14:sldIdLst>
        </p14:section>
        <p14:section name="💡 Súčasný stav poznatkov o téme dizertačnej práce" id="{36169133-8A87-423A-B4B7-7139688F3F53}">
          <p14:sldIdLst>
            <p14:sldId id="272"/>
            <p14:sldId id="357"/>
            <p14:sldId id="358"/>
            <p14:sldId id="2146"/>
            <p14:sldId id="360"/>
            <p14:sldId id="2145"/>
            <p14:sldId id="2147"/>
            <p14:sldId id="2149"/>
            <p14:sldId id="2148"/>
            <p14:sldId id="2152"/>
            <p14:sldId id="2153"/>
            <p14:sldId id="2114"/>
          </p14:sldIdLst>
        </p14:section>
        <p14:section name="🔎 Analýza metodického prístupu riešenia problematiky" id="{FD331B01-11F1-4474-8BB9-7AC3CE203524}">
          <p14:sldIdLst>
            <p14:sldId id="354"/>
            <p14:sldId id="2158"/>
            <p14:sldId id="2142"/>
            <p14:sldId id="2143"/>
            <p14:sldId id="2140"/>
            <p14:sldId id="2116"/>
            <p14:sldId id="2157"/>
            <p14:sldId id="364"/>
            <p14:sldId id="365"/>
          </p14:sldIdLst>
        </p14:section>
        <p14:section name="🚀 Stav rozpracovanosti dizertačnej práce" id="{B8B72E50-AE0C-4B53-8518-AA5C909F5FBB}">
          <p14:sldIdLst>
            <p14:sldId id="2156"/>
            <p14:sldId id="318"/>
            <p14:sldId id="294"/>
          </p14:sldIdLst>
        </p14:section>
        <p14:section name="Predbežné výsledky a zistenia" id="{B52C75C6-7ABC-486A-9642-9A66179A7C9F}">
          <p14:sldIdLst>
            <p14:sldId id="2118"/>
            <p14:sldId id="2131"/>
            <p14:sldId id="2134"/>
          </p14:sldIdLst>
        </p14:section>
        <p14:section name="Otázky Oponenti" id="{3450E1AF-57AE-46F1-9659-885F7D05F385}">
          <p14:sldIdLst>
            <p14:sldId id="2159"/>
            <p14:sldId id="2160"/>
            <p14:sldId id="2161"/>
            <p14:sldId id="2163"/>
            <p14:sldId id="2162"/>
            <p14:sldId id="2164"/>
            <p14:sldId id="2165"/>
            <p14:sldId id="2166"/>
            <p14:sldId id="2168"/>
            <p14:sldId id="2169"/>
          </p14:sldIdLst>
        </p14:section>
      </p14:sectionLst>
    </p:ex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T Academy" initials="I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945"/>
    <a:srgbClr val="808184"/>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7E6DB4-9C29-44FA-A25A-8D505E00F70E}" v="277" dt="2025-08-17T07:53:27.225"/>
  </p1510:revLst>
</p1510:revInfo>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7" autoAdjust="0"/>
    <p:restoredTop sz="75523" autoAdjust="0"/>
  </p:normalViewPr>
  <p:slideViewPr>
    <p:cSldViewPr snapToGrid="0">
      <p:cViewPr varScale="1">
        <p:scale>
          <a:sx n="98" d="100"/>
          <a:sy n="98" d="100"/>
        </p:scale>
        <p:origin x="1855" y="62"/>
      </p:cViewPr>
      <p:guideLst>
        <p:guide orient="horz" pos="2183"/>
        <p:guide pos="3863"/>
      </p:guideLst>
    </p:cSldViewPr>
  </p:slideViewPr>
  <p:outlineViewPr>
    <p:cViewPr>
      <p:scale>
        <a:sx n="33" d="100"/>
        <a:sy n="33" d="100"/>
      </p:scale>
      <p:origin x="0" y="0"/>
    </p:cViewPr>
  </p:outlin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oslav Reiter" userId="5a0d4d1b27afcb5a" providerId="LiveId" clId="{F5509C52-79BA-4531-BFAD-D8EBAE0E771D}"/>
    <pc:docChg chg="addSld modSld">
      <pc:chgData name="Miroslav Reiter" userId="5a0d4d1b27afcb5a" providerId="LiveId" clId="{F5509C52-79BA-4531-BFAD-D8EBAE0E771D}" dt="2019-04-24T13:30:52.055" v="2"/>
      <pc:docMkLst>
        <pc:docMk/>
      </pc:docMkLst>
    </pc:docChg>
  </pc:docChgLst>
  <pc:docChgLst>
    <pc:chgData name="Miroslav Reiter" userId="5a0d4d1b27afcb5a" providerId="LiveId" clId="{E1A6A0FF-3DDB-46F3-9400-39A69FE49EBC}"/>
    <pc:docChg chg="modSld">
      <pc:chgData name="Miroslav Reiter" userId="5a0d4d1b27afcb5a" providerId="LiveId" clId="{E1A6A0FF-3DDB-46F3-9400-39A69FE49EBC}" dt="2021-06-13T19:55:00.152" v="0" actId="6549"/>
      <pc:docMkLst>
        <pc:docMk/>
      </pc:docMkLst>
      <pc:sldChg chg="modNotesTx">
        <pc:chgData name="Miroslav Reiter" userId="5a0d4d1b27afcb5a" providerId="LiveId" clId="{E1A6A0FF-3DDB-46F3-9400-39A69FE49EBC}" dt="2021-06-13T19:55:00.152" v="0" actId="6549"/>
        <pc:sldMkLst>
          <pc:docMk/>
          <pc:sldMk cId="3451822134" sldId="349"/>
        </pc:sldMkLst>
      </pc:sldChg>
    </pc:docChg>
  </pc:docChgLst>
  <pc:docChgLst>
    <pc:chgData name="Miroslav Reiter" userId="5a0d4d1b27afcb5a" providerId="LiveId" clId="{0E9F0E32-3C93-4B5F-A72A-B8FD5C8BB7C4}"/>
    <pc:docChg chg="undo custSel addSld delSld modSld sldOrd modSection">
      <pc:chgData name="Miroslav Reiter" userId="5a0d4d1b27afcb5a" providerId="LiveId" clId="{0E9F0E32-3C93-4B5F-A72A-B8FD5C8BB7C4}" dt="2019-06-18T20:05:45.140" v="702" actId="20577"/>
      <pc:docMkLst>
        <pc:docMk/>
      </pc:docMkLst>
      <pc:sldChg chg="addSp modSp">
        <pc:chgData name="Miroslav Reiter" userId="5a0d4d1b27afcb5a" providerId="LiveId" clId="{0E9F0E32-3C93-4B5F-A72A-B8FD5C8BB7C4}" dt="2019-06-18T18:56:42.556" v="9" actId="1076"/>
        <pc:sldMkLst>
          <pc:docMk/>
          <pc:sldMk cId="0" sldId="262"/>
        </pc:sldMkLst>
      </pc:sldChg>
      <pc:sldChg chg="ord">
        <pc:chgData name="Miroslav Reiter" userId="5a0d4d1b27afcb5a" providerId="LiveId" clId="{0E9F0E32-3C93-4B5F-A72A-B8FD5C8BB7C4}" dt="2019-06-18T19:43:50.253" v="346"/>
        <pc:sldMkLst>
          <pc:docMk/>
          <pc:sldMk cId="601198656" sldId="294"/>
        </pc:sldMkLst>
      </pc:sldChg>
      <pc:sldChg chg="modSp">
        <pc:chgData name="Miroslav Reiter" userId="5a0d4d1b27afcb5a" providerId="LiveId" clId="{0E9F0E32-3C93-4B5F-A72A-B8FD5C8BB7C4}" dt="2019-06-18T19:29:41.217" v="168" actId="1036"/>
        <pc:sldMkLst>
          <pc:docMk/>
          <pc:sldMk cId="971910717" sldId="299"/>
        </pc:sldMkLst>
      </pc:sldChg>
      <pc:sldChg chg="ord">
        <pc:chgData name="Miroslav Reiter" userId="5a0d4d1b27afcb5a" providerId="LiveId" clId="{0E9F0E32-3C93-4B5F-A72A-B8FD5C8BB7C4}" dt="2019-06-18T19:12:21.633" v="85"/>
        <pc:sldMkLst>
          <pc:docMk/>
          <pc:sldMk cId="3281049360" sldId="307"/>
        </pc:sldMkLst>
      </pc:sldChg>
      <pc:sldChg chg="del">
        <pc:chgData name="Miroslav Reiter" userId="5a0d4d1b27afcb5a" providerId="LiveId" clId="{0E9F0E32-3C93-4B5F-A72A-B8FD5C8BB7C4}" dt="2019-06-18T19:20:39.567" v="154" actId="2696"/>
        <pc:sldMkLst>
          <pc:docMk/>
          <pc:sldMk cId="270281201" sldId="308"/>
        </pc:sldMkLst>
      </pc:sldChg>
      <pc:sldChg chg="modSp">
        <pc:chgData name="Miroslav Reiter" userId="5a0d4d1b27afcb5a" providerId="LiveId" clId="{0E9F0E32-3C93-4B5F-A72A-B8FD5C8BB7C4}" dt="2019-06-18T19:00:11.569" v="30" actId="1076"/>
        <pc:sldMkLst>
          <pc:docMk/>
          <pc:sldMk cId="2383471561" sldId="309"/>
        </pc:sldMkLst>
      </pc:sldChg>
      <pc:sldChg chg="modSp">
        <pc:chgData name="Miroslav Reiter" userId="5a0d4d1b27afcb5a" providerId="LiveId" clId="{0E9F0E32-3C93-4B5F-A72A-B8FD5C8BB7C4}" dt="2019-06-18T19:09:50.530" v="70" actId="6549"/>
        <pc:sldMkLst>
          <pc:docMk/>
          <pc:sldMk cId="770834461" sldId="311"/>
        </pc:sldMkLst>
      </pc:sldChg>
      <pc:sldChg chg="ord">
        <pc:chgData name="Miroslav Reiter" userId="5a0d4d1b27afcb5a" providerId="LiveId" clId="{0E9F0E32-3C93-4B5F-A72A-B8FD5C8BB7C4}" dt="2019-06-18T19:16:11.388" v="110"/>
        <pc:sldMkLst>
          <pc:docMk/>
          <pc:sldMk cId="2225340025" sldId="312"/>
        </pc:sldMkLst>
      </pc:sldChg>
      <pc:sldChg chg="modSp add">
        <pc:chgData name="Miroslav Reiter" userId="5a0d4d1b27afcb5a" providerId="LiveId" clId="{0E9F0E32-3C93-4B5F-A72A-B8FD5C8BB7C4}" dt="2019-06-18T18:58:49.971" v="22" actId="14100"/>
        <pc:sldMkLst>
          <pc:docMk/>
          <pc:sldMk cId="14731952" sldId="314"/>
        </pc:sldMkLst>
      </pc:sldChg>
      <pc:sldChg chg="addSp delSp modSp add">
        <pc:chgData name="Miroslav Reiter" userId="5a0d4d1b27afcb5a" providerId="LiveId" clId="{0E9F0E32-3C93-4B5F-A72A-B8FD5C8BB7C4}" dt="2019-06-18T19:05:54.122" v="35" actId="962"/>
        <pc:sldMkLst>
          <pc:docMk/>
          <pc:sldMk cId="3555317324" sldId="315"/>
        </pc:sldMkLst>
      </pc:sldChg>
      <pc:sldChg chg="addSp modSp add">
        <pc:chgData name="Miroslav Reiter" userId="5a0d4d1b27afcb5a" providerId="LiveId" clId="{0E9F0E32-3C93-4B5F-A72A-B8FD5C8BB7C4}" dt="2019-06-18T19:06:44.430" v="39" actId="14100"/>
        <pc:sldMkLst>
          <pc:docMk/>
          <pc:sldMk cId="2071406316" sldId="316"/>
        </pc:sldMkLst>
      </pc:sldChg>
      <pc:sldChg chg="addSp modSp add modNotesTx">
        <pc:chgData name="Miroslav Reiter" userId="5a0d4d1b27afcb5a" providerId="LiveId" clId="{0E9F0E32-3C93-4B5F-A72A-B8FD5C8BB7C4}" dt="2019-06-18T19:14:33.743" v="97" actId="20577"/>
        <pc:sldMkLst>
          <pc:docMk/>
          <pc:sldMk cId="1738308747" sldId="317"/>
        </pc:sldMkLst>
      </pc:sldChg>
      <pc:sldChg chg="addSp delSp modSp add ord">
        <pc:chgData name="Miroslav Reiter" userId="5a0d4d1b27afcb5a" providerId="LiveId" clId="{0E9F0E32-3C93-4B5F-A72A-B8FD5C8BB7C4}" dt="2019-06-18T19:32:06.151" v="170" actId="113"/>
        <pc:sldMkLst>
          <pc:docMk/>
          <pc:sldMk cId="4199626341" sldId="318"/>
        </pc:sldMkLst>
      </pc:sldChg>
      <pc:sldChg chg="addSp delSp modSp add setBg modNotesTx">
        <pc:chgData name="Miroslav Reiter" userId="5a0d4d1b27afcb5a" providerId="LiveId" clId="{0E9F0E32-3C93-4B5F-A72A-B8FD5C8BB7C4}" dt="2019-06-18T19:18:09.635" v="133" actId="478"/>
        <pc:sldMkLst>
          <pc:docMk/>
          <pc:sldMk cId="184804885" sldId="319"/>
        </pc:sldMkLst>
      </pc:sldChg>
      <pc:sldChg chg="addSp modSp add">
        <pc:chgData name="Miroslav Reiter" userId="5a0d4d1b27afcb5a" providerId="LiveId" clId="{0E9F0E32-3C93-4B5F-A72A-B8FD5C8BB7C4}" dt="2019-06-18T19:19:30.986" v="153" actId="1076"/>
        <pc:sldMkLst>
          <pc:docMk/>
          <pc:sldMk cId="3963354663" sldId="320"/>
        </pc:sldMkLst>
      </pc:sldChg>
      <pc:sldChg chg="addSp delSp modSp add setBg">
        <pc:chgData name="Miroslav Reiter" userId="5a0d4d1b27afcb5a" providerId="LiveId" clId="{0E9F0E32-3C93-4B5F-A72A-B8FD5C8BB7C4}" dt="2019-06-18T19:21:48.896" v="167" actId="14100"/>
        <pc:sldMkLst>
          <pc:docMk/>
          <pc:sldMk cId="647085812" sldId="321"/>
        </pc:sldMkLst>
      </pc:sldChg>
      <pc:sldChg chg="add del">
        <pc:chgData name="Miroslav Reiter" userId="5a0d4d1b27afcb5a" providerId="LiveId" clId="{0E9F0E32-3C93-4B5F-A72A-B8FD5C8BB7C4}" dt="2019-06-18T19:20:48.853" v="157" actId="2696"/>
        <pc:sldMkLst>
          <pc:docMk/>
          <pc:sldMk cId="687540156" sldId="322"/>
        </pc:sldMkLst>
      </pc:sldChg>
      <pc:sldChg chg="addSp delSp modSp add">
        <pc:chgData name="Miroslav Reiter" userId="5a0d4d1b27afcb5a" providerId="LiveId" clId="{0E9F0E32-3C93-4B5F-A72A-B8FD5C8BB7C4}" dt="2019-06-18T19:36:31.569" v="266" actId="12"/>
        <pc:sldMkLst>
          <pc:docMk/>
          <pc:sldMk cId="1775818585" sldId="323"/>
        </pc:sldMkLst>
      </pc:sldChg>
      <pc:sldChg chg="addSp delSp modSp add setBg">
        <pc:chgData name="Miroslav Reiter" userId="5a0d4d1b27afcb5a" providerId="LiveId" clId="{0E9F0E32-3C93-4B5F-A72A-B8FD5C8BB7C4}" dt="2019-06-18T19:37:59.794" v="288" actId="207"/>
        <pc:sldMkLst>
          <pc:docMk/>
          <pc:sldMk cId="3879139020" sldId="324"/>
        </pc:sldMkLst>
      </pc:sldChg>
      <pc:sldChg chg="delSp modSp add setBg">
        <pc:chgData name="Miroslav Reiter" userId="5a0d4d1b27afcb5a" providerId="LiveId" clId="{0E9F0E32-3C93-4B5F-A72A-B8FD5C8BB7C4}" dt="2019-06-18T19:42:48.318" v="327" actId="113"/>
        <pc:sldMkLst>
          <pc:docMk/>
          <pc:sldMk cId="3585062870" sldId="325"/>
        </pc:sldMkLst>
      </pc:sldChg>
      <pc:sldChg chg="modSp add setBg">
        <pc:chgData name="Miroslav Reiter" userId="5a0d4d1b27afcb5a" providerId="LiveId" clId="{0E9F0E32-3C93-4B5F-A72A-B8FD5C8BB7C4}" dt="2019-06-18T19:43:45.836" v="345"/>
        <pc:sldMkLst>
          <pc:docMk/>
          <pc:sldMk cId="533534846" sldId="326"/>
        </pc:sldMkLst>
      </pc:sldChg>
      <pc:sldChg chg="addSp delSp modSp add setBg">
        <pc:chgData name="Miroslav Reiter" userId="5a0d4d1b27afcb5a" providerId="LiveId" clId="{0E9F0E32-3C93-4B5F-A72A-B8FD5C8BB7C4}" dt="2019-06-18T20:05:05.732" v="701"/>
        <pc:sldMkLst>
          <pc:docMk/>
          <pc:sldMk cId="4067082757" sldId="327"/>
        </pc:sldMkLst>
      </pc:sldChg>
      <pc:sldChg chg="addSp delSp modSp add setBg">
        <pc:chgData name="Miroslav Reiter" userId="5a0d4d1b27afcb5a" providerId="LiveId" clId="{0E9F0E32-3C93-4B5F-A72A-B8FD5C8BB7C4}" dt="2019-06-18T20:05:45.140" v="702" actId="20577"/>
        <pc:sldMkLst>
          <pc:docMk/>
          <pc:sldMk cId="3650363988" sldId="328"/>
        </pc:sldMkLst>
      </pc:sldChg>
      <pc:sldChg chg="addSp delSp modSp add setBg modNotesTx">
        <pc:chgData name="Miroslav Reiter" userId="5a0d4d1b27afcb5a" providerId="LiveId" clId="{0E9F0E32-3C93-4B5F-A72A-B8FD5C8BB7C4}" dt="2019-06-18T19:59:19.770" v="680" actId="14100"/>
        <pc:sldMkLst>
          <pc:docMk/>
          <pc:sldMk cId="2415257215" sldId="329"/>
        </pc:sldMkLst>
      </pc:sldChg>
    </pc:docChg>
  </pc:docChgLst>
  <pc:docChgLst>
    <pc:chgData name="Miroslav" userId="5a0d4d1b27afcb5a" providerId="LiveId" clId="{7EA68586-45CB-444E-8E3A-8F8A3B143024}"/>
    <pc:docChg chg="undo redo custSel addSld delSld modSld sldOrd modSection">
      <pc:chgData name="Miroslav" userId="5a0d4d1b27afcb5a" providerId="LiveId" clId="{7EA68586-45CB-444E-8E3A-8F8A3B143024}" dt="2020-05-26T14:47:54.672" v="1154" actId="20577"/>
      <pc:docMkLst>
        <pc:docMk/>
      </pc:docMkLst>
      <pc:sldChg chg="modSp mod modNotesTx">
        <pc:chgData name="Miroslav" userId="5a0d4d1b27afcb5a" providerId="LiveId" clId="{7EA68586-45CB-444E-8E3A-8F8A3B143024}" dt="2020-05-26T14:47:54.672" v="1154" actId="20577"/>
        <pc:sldMkLst>
          <pc:docMk/>
          <pc:sldMk cId="0" sldId="262"/>
        </pc:sldMkLst>
      </pc:sldChg>
      <pc:sldChg chg="addSp delSp modSp mod">
        <pc:chgData name="Miroslav" userId="5a0d4d1b27afcb5a" providerId="LiveId" clId="{7EA68586-45CB-444E-8E3A-8F8A3B143024}" dt="2020-05-25T15:24:12.336" v="709"/>
        <pc:sldMkLst>
          <pc:docMk/>
          <pc:sldMk cId="601198656" sldId="294"/>
        </pc:sldMkLst>
      </pc:sldChg>
      <pc:sldChg chg="addSp delSp modSp mod modNotesTx">
        <pc:chgData name="Miroslav" userId="5a0d4d1b27afcb5a" providerId="LiveId" clId="{7EA68586-45CB-444E-8E3A-8F8A3B143024}" dt="2020-05-25T15:29:23.632" v="812" actId="20577"/>
        <pc:sldMkLst>
          <pc:docMk/>
          <pc:sldMk cId="3080523603" sldId="296"/>
        </pc:sldMkLst>
      </pc:sldChg>
      <pc:sldChg chg="addSp delSp modSp mod modNotesTx">
        <pc:chgData name="Miroslav" userId="5a0d4d1b27afcb5a" providerId="LiveId" clId="{7EA68586-45CB-444E-8E3A-8F8A3B143024}" dt="2020-05-25T15:29:50.511" v="814" actId="20577"/>
        <pc:sldMkLst>
          <pc:docMk/>
          <pc:sldMk cId="3607990930" sldId="297"/>
        </pc:sldMkLst>
      </pc:sldChg>
      <pc:sldChg chg="addSp delSp modSp mod">
        <pc:chgData name="Miroslav" userId="5a0d4d1b27afcb5a" providerId="LiveId" clId="{7EA68586-45CB-444E-8E3A-8F8A3B143024}" dt="2020-05-25T14:59:19.741" v="482"/>
        <pc:sldMkLst>
          <pc:docMk/>
          <pc:sldMk cId="1913627069" sldId="298"/>
        </pc:sldMkLst>
      </pc:sldChg>
      <pc:sldChg chg="addSp delSp modSp mod">
        <pc:chgData name="Miroslav" userId="5a0d4d1b27afcb5a" providerId="LiveId" clId="{7EA68586-45CB-444E-8E3A-8F8A3B143024}" dt="2020-05-25T14:59:17.908" v="481"/>
        <pc:sldMkLst>
          <pc:docMk/>
          <pc:sldMk cId="971910717" sldId="299"/>
        </pc:sldMkLst>
      </pc:sldChg>
      <pc:sldChg chg="addSp delSp modSp mod">
        <pc:chgData name="Miroslav" userId="5a0d4d1b27afcb5a" providerId="LiveId" clId="{7EA68586-45CB-444E-8E3A-8F8A3B143024}" dt="2020-05-25T14:59:22.586" v="484"/>
        <pc:sldMkLst>
          <pc:docMk/>
          <pc:sldMk cId="2446724767" sldId="300"/>
        </pc:sldMkLst>
      </pc:sldChg>
      <pc:sldChg chg="del">
        <pc:chgData name="Miroslav" userId="5a0d4d1b27afcb5a" providerId="LiveId" clId="{7EA68586-45CB-444E-8E3A-8F8A3B143024}" dt="2020-05-25T14:53:30.793" v="390" actId="47"/>
        <pc:sldMkLst>
          <pc:docMk/>
          <pc:sldMk cId="1198838074" sldId="301"/>
        </pc:sldMkLst>
      </pc:sldChg>
      <pc:sldChg chg="addSp modSp mod modNotesTx">
        <pc:chgData name="Miroslav" userId="5a0d4d1b27afcb5a" providerId="LiveId" clId="{7EA68586-45CB-444E-8E3A-8F8A3B143024}" dt="2020-05-25T15:26:55.575" v="776" actId="20577"/>
        <pc:sldMkLst>
          <pc:docMk/>
          <pc:sldMk cId="507393929" sldId="305"/>
        </pc:sldMkLst>
      </pc:sldChg>
      <pc:sldChg chg="del">
        <pc:chgData name="Miroslav" userId="5a0d4d1b27afcb5a" providerId="LiveId" clId="{7EA68586-45CB-444E-8E3A-8F8A3B143024}" dt="2020-05-25T15:17:55.452" v="610" actId="47"/>
        <pc:sldMkLst>
          <pc:docMk/>
          <pc:sldMk cId="3281049360" sldId="307"/>
        </pc:sldMkLst>
      </pc:sldChg>
      <pc:sldChg chg="addSp delSp modSp mod modNotesTx">
        <pc:chgData name="Miroslav" userId="5a0d4d1b27afcb5a" providerId="LiveId" clId="{7EA68586-45CB-444E-8E3A-8F8A3B143024}" dt="2020-05-25T15:25:37.304" v="744" actId="20577"/>
        <pc:sldMkLst>
          <pc:docMk/>
          <pc:sldMk cId="2383471561" sldId="309"/>
        </pc:sldMkLst>
      </pc:sldChg>
      <pc:sldChg chg="del">
        <pc:chgData name="Miroslav" userId="5a0d4d1b27afcb5a" providerId="LiveId" clId="{7EA68586-45CB-444E-8E3A-8F8A3B143024}" dt="2020-05-25T14:53:29.811" v="389" actId="47"/>
        <pc:sldMkLst>
          <pc:docMk/>
          <pc:sldMk cId="3339512807" sldId="310"/>
        </pc:sldMkLst>
      </pc:sldChg>
      <pc:sldChg chg="del">
        <pc:chgData name="Miroslav" userId="5a0d4d1b27afcb5a" providerId="LiveId" clId="{7EA68586-45CB-444E-8E3A-8F8A3B143024}" dt="2020-05-25T14:53:31.348" v="391" actId="47"/>
        <pc:sldMkLst>
          <pc:docMk/>
          <pc:sldMk cId="770834461" sldId="311"/>
        </pc:sldMkLst>
      </pc:sldChg>
      <pc:sldChg chg="del">
        <pc:chgData name="Miroslav" userId="5a0d4d1b27afcb5a" providerId="LiveId" clId="{7EA68586-45CB-444E-8E3A-8F8A3B143024}" dt="2020-05-25T15:00:06.621" v="502" actId="47"/>
        <pc:sldMkLst>
          <pc:docMk/>
          <pc:sldMk cId="2225340025" sldId="312"/>
        </pc:sldMkLst>
      </pc:sldChg>
      <pc:sldChg chg="addSp modSp mod modNotesTx">
        <pc:chgData name="Miroslav" userId="5a0d4d1b27afcb5a" providerId="LiveId" clId="{7EA68586-45CB-444E-8E3A-8F8A3B143024}" dt="2020-05-25T16:44:37.509" v="874" actId="5793"/>
        <pc:sldMkLst>
          <pc:docMk/>
          <pc:sldMk cId="2885359540" sldId="313"/>
        </pc:sldMkLst>
      </pc:sldChg>
      <pc:sldChg chg="addSp modSp mod setBg modNotesTx">
        <pc:chgData name="Miroslav" userId="5a0d4d1b27afcb5a" providerId="LiveId" clId="{7EA68586-45CB-444E-8E3A-8F8A3B143024}" dt="2020-05-25T16:51:14.911" v="926" actId="6549"/>
        <pc:sldMkLst>
          <pc:docMk/>
          <pc:sldMk cId="14731952" sldId="314"/>
        </pc:sldMkLst>
      </pc:sldChg>
      <pc:sldChg chg="addSp delSp modSp mod setBg">
        <pc:chgData name="Miroslav" userId="5a0d4d1b27afcb5a" providerId="LiveId" clId="{7EA68586-45CB-444E-8E3A-8F8A3B143024}" dt="2020-05-25T14:59:23.763" v="485"/>
        <pc:sldMkLst>
          <pc:docMk/>
          <pc:sldMk cId="3555317324" sldId="315"/>
        </pc:sldMkLst>
      </pc:sldChg>
      <pc:sldChg chg="del">
        <pc:chgData name="Miroslav" userId="5a0d4d1b27afcb5a" providerId="LiveId" clId="{7EA68586-45CB-444E-8E3A-8F8A3B143024}" dt="2020-05-25T14:53:29.244" v="388" actId="47"/>
        <pc:sldMkLst>
          <pc:docMk/>
          <pc:sldMk cId="2071406316" sldId="316"/>
        </pc:sldMkLst>
      </pc:sldChg>
      <pc:sldChg chg="addSp delSp modSp mod modNotesTx">
        <pc:chgData name="Miroslav" userId="5a0d4d1b27afcb5a" providerId="LiveId" clId="{7EA68586-45CB-444E-8E3A-8F8A3B143024}" dt="2020-05-25T16:53:01.020" v="929" actId="113"/>
        <pc:sldMkLst>
          <pc:docMk/>
          <pc:sldMk cId="1738308747" sldId="317"/>
        </pc:sldMkLst>
      </pc:sldChg>
      <pc:sldChg chg="addSp delSp modSp mod modNotesTx">
        <pc:chgData name="Miroslav" userId="5a0d4d1b27afcb5a" providerId="LiveId" clId="{7EA68586-45CB-444E-8E3A-8F8A3B143024}" dt="2020-05-25T15:17:26.849" v="609" actId="20577"/>
        <pc:sldMkLst>
          <pc:docMk/>
          <pc:sldMk cId="4199626341" sldId="318"/>
        </pc:sldMkLst>
      </pc:sldChg>
      <pc:sldChg chg="addSp modSp del">
        <pc:chgData name="Miroslav" userId="5a0d4d1b27afcb5a" providerId="LiveId" clId="{7EA68586-45CB-444E-8E3A-8F8A3B143024}" dt="2020-05-25T14:59:45.890" v="499" actId="47"/>
        <pc:sldMkLst>
          <pc:docMk/>
          <pc:sldMk cId="184804885" sldId="319"/>
        </pc:sldMkLst>
      </pc:sldChg>
      <pc:sldChg chg="del">
        <pc:chgData name="Miroslav" userId="5a0d4d1b27afcb5a" providerId="LiveId" clId="{7EA68586-45CB-444E-8E3A-8F8A3B143024}" dt="2020-05-25T14:59:47.409" v="500" actId="47"/>
        <pc:sldMkLst>
          <pc:docMk/>
          <pc:sldMk cId="3963354663" sldId="320"/>
        </pc:sldMkLst>
      </pc:sldChg>
      <pc:sldChg chg="del">
        <pc:chgData name="Miroslav" userId="5a0d4d1b27afcb5a" providerId="LiveId" clId="{7EA68586-45CB-444E-8E3A-8F8A3B143024}" dt="2020-05-25T14:59:48.416" v="501" actId="47"/>
        <pc:sldMkLst>
          <pc:docMk/>
          <pc:sldMk cId="647085812" sldId="321"/>
        </pc:sldMkLst>
      </pc:sldChg>
      <pc:sldChg chg="addSp modSp mod setBg">
        <pc:chgData name="Miroslav" userId="5a0d4d1b27afcb5a" providerId="LiveId" clId="{7EA68586-45CB-444E-8E3A-8F8A3B143024}" dt="2020-05-25T16:47:48.622" v="899" actId="20577"/>
        <pc:sldMkLst>
          <pc:docMk/>
          <pc:sldMk cId="1775818585" sldId="323"/>
        </pc:sldMkLst>
      </pc:sldChg>
      <pc:sldChg chg="addSp modSp mod modNotesTx">
        <pc:chgData name="Miroslav" userId="5a0d4d1b27afcb5a" providerId="LiveId" clId="{7EA68586-45CB-444E-8E3A-8F8A3B143024}" dt="2020-05-25T16:50:53.888" v="925" actId="113"/>
        <pc:sldMkLst>
          <pc:docMk/>
          <pc:sldMk cId="3879139020" sldId="324"/>
        </pc:sldMkLst>
      </pc:sldChg>
      <pc:sldChg chg="addSp modSp mod">
        <pc:chgData name="Miroslav" userId="5a0d4d1b27afcb5a" providerId="LiveId" clId="{7EA68586-45CB-444E-8E3A-8F8A3B143024}" dt="2020-05-25T16:49:45.569" v="913" actId="113"/>
        <pc:sldMkLst>
          <pc:docMk/>
          <pc:sldMk cId="3585062870" sldId="325"/>
        </pc:sldMkLst>
      </pc:sldChg>
      <pc:sldChg chg="addSp modSp mod">
        <pc:chgData name="Miroslav" userId="5a0d4d1b27afcb5a" providerId="LiveId" clId="{7EA68586-45CB-444E-8E3A-8F8A3B143024}" dt="2020-05-25T16:46:55.393" v="894" actId="113"/>
        <pc:sldMkLst>
          <pc:docMk/>
          <pc:sldMk cId="533534846" sldId="326"/>
        </pc:sldMkLst>
      </pc:sldChg>
      <pc:sldChg chg="delSp modSp mod">
        <pc:chgData name="Miroslav" userId="5a0d4d1b27afcb5a" providerId="LiveId" clId="{7EA68586-45CB-444E-8E3A-8F8A3B143024}" dt="2020-05-25T15:23:50.398" v="702" actId="1076"/>
        <pc:sldMkLst>
          <pc:docMk/>
          <pc:sldMk cId="4067082757" sldId="327"/>
        </pc:sldMkLst>
      </pc:sldChg>
      <pc:sldChg chg="delSp modSp mod">
        <pc:chgData name="Miroslav" userId="5a0d4d1b27afcb5a" providerId="LiveId" clId="{7EA68586-45CB-444E-8E3A-8F8A3B143024}" dt="2020-05-25T15:22:56.672" v="700" actId="1076"/>
        <pc:sldMkLst>
          <pc:docMk/>
          <pc:sldMk cId="3650363988" sldId="328"/>
        </pc:sldMkLst>
      </pc:sldChg>
      <pc:sldChg chg="del">
        <pc:chgData name="Miroslav" userId="5a0d4d1b27afcb5a" providerId="LiveId" clId="{7EA68586-45CB-444E-8E3A-8F8A3B143024}" dt="2020-05-25T14:23:18.445" v="53" actId="47"/>
        <pc:sldMkLst>
          <pc:docMk/>
          <pc:sldMk cId="2415257215" sldId="329"/>
        </pc:sldMkLst>
      </pc:sldChg>
      <pc:sldChg chg="modSp mod">
        <pc:chgData name="Miroslav" userId="5a0d4d1b27afcb5a" providerId="LiveId" clId="{7EA68586-45CB-444E-8E3A-8F8A3B143024}" dt="2020-05-25T15:22:29.188" v="693" actId="1035"/>
        <pc:sldMkLst>
          <pc:docMk/>
          <pc:sldMk cId="2605167705" sldId="330"/>
        </pc:sldMkLst>
      </pc:sldChg>
      <pc:sldChg chg="addSp delSp modSp new mod setBg modNotesTx">
        <pc:chgData name="Miroslav" userId="5a0d4d1b27afcb5a" providerId="LiveId" clId="{7EA68586-45CB-444E-8E3A-8F8A3B143024}" dt="2020-05-25T15:32:30.468" v="827" actId="113"/>
        <pc:sldMkLst>
          <pc:docMk/>
          <pc:sldMk cId="1312579187" sldId="331"/>
        </pc:sldMkLst>
      </pc:sldChg>
      <pc:sldChg chg="addSp delSp modSp new mod setBg modNotesTx">
        <pc:chgData name="Miroslav" userId="5a0d4d1b27afcb5a" providerId="LiveId" clId="{7EA68586-45CB-444E-8E3A-8F8A3B143024}" dt="2020-05-25T15:33:57.798" v="841" actId="113"/>
        <pc:sldMkLst>
          <pc:docMk/>
          <pc:sldMk cId="1923012496" sldId="332"/>
        </pc:sldMkLst>
      </pc:sldChg>
      <pc:sldChg chg="addSp delSp modSp new mod setBg modNotesTx">
        <pc:chgData name="Miroslav" userId="5a0d4d1b27afcb5a" providerId="LiveId" clId="{7EA68586-45CB-444E-8E3A-8F8A3B143024}" dt="2020-05-25T15:34:41.476" v="849" actId="20577"/>
        <pc:sldMkLst>
          <pc:docMk/>
          <pc:sldMk cId="986470607" sldId="333"/>
        </pc:sldMkLst>
      </pc:sldChg>
      <pc:sldChg chg="addSp delSp modSp new mod setBg modNotesTx">
        <pc:chgData name="Miroslav" userId="5a0d4d1b27afcb5a" providerId="LiveId" clId="{7EA68586-45CB-444E-8E3A-8F8A3B143024}" dt="2020-05-25T16:42:54.025" v="868" actId="113"/>
        <pc:sldMkLst>
          <pc:docMk/>
          <pc:sldMk cId="2166910472" sldId="334"/>
        </pc:sldMkLst>
      </pc:sldChg>
      <pc:sldChg chg="addSp delSp modSp new mod ord setBg">
        <pc:chgData name="Miroslav" userId="5a0d4d1b27afcb5a" providerId="LiveId" clId="{7EA68586-45CB-444E-8E3A-8F8A3B143024}" dt="2020-05-25T16:52:37.175" v="928"/>
        <pc:sldMkLst>
          <pc:docMk/>
          <pc:sldMk cId="3298265348" sldId="335"/>
        </pc:sldMkLst>
      </pc:sldChg>
      <pc:sldChg chg="addSp delSp modSp new mod setBg modNotesTx">
        <pc:chgData name="Miroslav" userId="5a0d4d1b27afcb5a" providerId="LiveId" clId="{7EA68586-45CB-444E-8E3A-8F8A3B143024}" dt="2020-05-25T16:43:37.480" v="869" actId="20577"/>
        <pc:sldMkLst>
          <pc:docMk/>
          <pc:sldMk cId="2555525963" sldId="336"/>
        </pc:sldMkLst>
      </pc:sldChg>
      <pc:sldChg chg="addSp delSp modSp new mod setBg modNotesTx">
        <pc:chgData name="Miroslav" userId="5a0d4d1b27afcb5a" providerId="LiveId" clId="{7EA68586-45CB-444E-8E3A-8F8A3B143024}" dt="2020-05-25T16:44:03.880" v="871" actId="20577"/>
        <pc:sldMkLst>
          <pc:docMk/>
          <pc:sldMk cId="955861169" sldId="337"/>
        </pc:sldMkLst>
      </pc:sldChg>
      <pc:sldChg chg="addSp delSp modSp new mod setBg">
        <pc:chgData name="Miroslav" userId="5a0d4d1b27afcb5a" providerId="LiveId" clId="{7EA68586-45CB-444E-8E3A-8F8A3B143024}" dt="2020-05-25T14:59:35.719" v="494"/>
        <pc:sldMkLst>
          <pc:docMk/>
          <pc:sldMk cId="1136160334" sldId="338"/>
        </pc:sldMkLst>
      </pc:sldChg>
      <pc:sldChg chg="new del">
        <pc:chgData name="Miroslav" userId="5a0d4d1b27afcb5a" providerId="LiveId" clId="{7EA68586-45CB-444E-8E3A-8F8A3B143024}" dt="2020-05-25T15:01:45.927" v="505" actId="680"/>
        <pc:sldMkLst>
          <pc:docMk/>
          <pc:sldMk cId="873037012" sldId="339"/>
        </pc:sldMkLst>
      </pc:sldChg>
      <pc:sldChg chg="addSp delSp modSp new mod setBg modNotesTx">
        <pc:chgData name="Miroslav" userId="5a0d4d1b27afcb5a" providerId="LiveId" clId="{7EA68586-45CB-444E-8E3A-8F8A3B143024}" dt="2020-05-25T15:26:01.884" v="749"/>
        <pc:sldMkLst>
          <pc:docMk/>
          <pc:sldMk cId="4127973175" sldId="339"/>
        </pc:sldMkLst>
      </pc:sldChg>
      <pc:sldChg chg="addSp delSp modSp new mod setBg modNotesTx">
        <pc:chgData name="Miroslav" userId="5a0d4d1b27afcb5a" providerId="LiveId" clId="{7EA68586-45CB-444E-8E3A-8F8A3B143024}" dt="2020-05-25T15:26:18.917" v="753" actId="113"/>
        <pc:sldMkLst>
          <pc:docMk/>
          <pc:sldMk cId="3231757887" sldId="340"/>
        </pc:sldMkLst>
      </pc:sldChg>
    </pc:docChg>
  </pc:docChgLst>
  <pc:docChgLst>
    <pc:chgData name="Miroslav Reiter" userId="5a0d4d1b27afcb5a" providerId="LiveId" clId="{82BB1C31-AD09-4602-9F70-C137796063C4}"/>
    <pc:docChg chg="addSld modSld sldOrd">
      <pc:chgData name="Miroslav Reiter" userId="5a0d4d1b27afcb5a" providerId="LiveId" clId="{82BB1C31-AD09-4602-9F70-C137796063C4}" dt="2019-06-16T17:02:15.437" v="116" actId="20577"/>
      <pc:docMkLst>
        <pc:docMk/>
      </pc:docMkLst>
    </pc:docChg>
  </pc:docChgLst>
  <pc:docChgLst>
    <pc:chgData name="Miroslav Reiter" userId="5a0d4d1b27afcb5a" providerId="LiveId" clId="{8141C0D7-376E-4168-9EA6-CF9A02D20407}"/>
    <pc:docChg chg="undo custSel addSld delSld modSld sldOrd addSection delSection modSection">
      <pc:chgData name="Miroslav Reiter" userId="5a0d4d1b27afcb5a" providerId="LiveId" clId="{8141C0D7-376E-4168-9EA6-CF9A02D20407}" dt="2025-06-12T21:32:25.385" v="1413" actId="20577"/>
      <pc:docMkLst>
        <pc:docMk/>
      </pc:docMkLst>
      <pc:sldChg chg="modSp mod modNotesTx">
        <pc:chgData name="Miroslav Reiter" userId="5a0d4d1b27afcb5a" providerId="LiveId" clId="{8141C0D7-376E-4168-9EA6-CF9A02D20407}" dt="2025-06-12T20:53:51.670" v="1399" actId="20577"/>
        <pc:sldMkLst>
          <pc:docMk/>
          <pc:sldMk cId="0" sldId="262"/>
        </pc:sldMkLst>
        <pc:spChg chg="mod">
          <ac:chgData name="Miroslav Reiter" userId="5a0d4d1b27afcb5a" providerId="LiveId" clId="{8141C0D7-376E-4168-9EA6-CF9A02D20407}" dt="2025-06-12T13:18:00.894" v="60" actId="255"/>
          <ac:spMkLst>
            <pc:docMk/>
            <pc:sldMk cId="0" sldId="262"/>
            <ac:spMk id="6" creationId="{00000000-0000-0000-0000-000000000000}"/>
          </ac:spMkLst>
        </pc:spChg>
        <pc:spChg chg="mod">
          <ac:chgData name="Miroslav Reiter" userId="5a0d4d1b27afcb5a" providerId="LiveId" clId="{8141C0D7-376E-4168-9EA6-CF9A02D20407}" dt="2025-06-12T13:16:43.287" v="9"/>
          <ac:spMkLst>
            <pc:docMk/>
            <pc:sldMk cId="0" sldId="262"/>
            <ac:spMk id="8" creationId="{00000000-0000-0000-0000-000000000000}"/>
          </ac:spMkLst>
        </pc:spChg>
        <pc:spChg chg="mod">
          <ac:chgData name="Miroslav Reiter" userId="5a0d4d1b27afcb5a" providerId="LiveId" clId="{8141C0D7-376E-4168-9EA6-CF9A02D20407}" dt="2025-06-12T19:07:02.098" v="754" actId="20577"/>
          <ac:spMkLst>
            <pc:docMk/>
            <pc:sldMk cId="0" sldId="262"/>
            <ac:spMk id="9" creationId="{1140476F-6DD1-4AD9-9BF4-030035C4F6DB}"/>
          </ac:spMkLst>
        </pc:spChg>
      </pc:sldChg>
      <pc:sldChg chg="addSp modSp add mod modClrScheme chgLayout modNotes modNotesTx">
        <pc:chgData name="Miroslav Reiter" userId="5a0d4d1b27afcb5a" providerId="LiveId" clId="{8141C0D7-376E-4168-9EA6-CF9A02D20407}" dt="2025-06-12T17:10:50.869" v="380" actId="14100"/>
        <pc:sldMkLst>
          <pc:docMk/>
          <pc:sldMk cId="204588676" sldId="271"/>
        </pc:sldMkLst>
      </pc:sldChg>
      <pc:sldChg chg="addSp modSp add mod ord modClrScheme chgLayout">
        <pc:chgData name="Miroslav Reiter" userId="5a0d4d1b27afcb5a" providerId="LiveId" clId="{8141C0D7-376E-4168-9EA6-CF9A02D20407}" dt="2025-06-12T19:26:59.707" v="925" actId="20577"/>
        <pc:sldMkLst>
          <pc:docMk/>
          <pc:sldMk cId="349027271" sldId="272"/>
        </pc:sldMkLst>
        <pc:spChg chg="mod ord">
          <ac:chgData name="Miroslav Reiter" userId="5a0d4d1b27afcb5a" providerId="LiveId" clId="{8141C0D7-376E-4168-9EA6-CF9A02D20407}" dt="2025-06-12T19:26:59.707" v="925" actId="20577"/>
          <ac:spMkLst>
            <pc:docMk/>
            <pc:sldMk cId="349027271" sldId="272"/>
            <ac:spMk id="2" creationId="{A81AE05E-2FB4-0BC0-A0A1-2FDB2738DD06}"/>
          </ac:spMkLst>
        </pc:spChg>
        <pc:spChg chg="mod ord">
          <ac:chgData name="Miroslav Reiter" userId="5a0d4d1b27afcb5a" providerId="LiveId" clId="{8141C0D7-376E-4168-9EA6-CF9A02D20407}" dt="2025-06-12T14:01:40.440" v="183" actId="14100"/>
          <ac:spMkLst>
            <pc:docMk/>
            <pc:sldMk cId="349027271" sldId="272"/>
            <ac:spMk id="3" creationId="{B0727D32-ED09-FBCE-5C6D-40F3C6D1D01E}"/>
          </ac:spMkLst>
        </pc:spChg>
      </pc:sldChg>
      <pc:sldChg chg="modSp mod ord">
        <pc:chgData name="Miroslav Reiter" userId="5a0d4d1b27afcb5a" providerId="LiveId" clId="{8141C0D7-376E-4168-9EA6-CF9A02D20407}" dt="2025-06-12T20:20:37.714" v="1398" actId="14100"/>
        <pc:sldMkLst>
          <pc:docMk/>
          <pc:sldMk cId="601198656" sldId="294"/>
        </pc:sldMkLst>
        <pc:spChg chg="mod">
          <ac:chgData name="Miroslav Reiter" userId="5a0d4d1b27afcb5a" providerId="LiveId" clId="{8141C0D7-376E-4168-9EA6-CF9A02D20407}" dt="2025-06-12T20:20:37.714" v="1398" actId="14100"/>
          <ac:spMkLst>
            <pc:docMk/>
            <pc:sldMk cId="601198656" sldId="294"/>
            <ac:spMk id="2" creationId="{00000000-0000-0000-0000-000000000000}"/>
          </ac:spMkLst>
        </pc:spChg>
      </pc:sldChg>
      <pc:sldChg chg="del">
        <pc:chgData name="Miroslav Reiter" userId="5a0d4d1b27afcb5a" providerId="LiveId" clId="{8141C0D7-376E-4168-9EA6-CF9A02D20407}" dt="2025-06-12T19:41:34.953" v="953" actId="18676"/>
        <pc:sldMkLst>
          <pc:docMk/>
          <pc:sldMk cId="3080523603" sldId="296"/>
        </pc:sldMkLst>
      </pc:sldChg>
      <pc:sldChg chg="del">
        <pc:chgData name="Miroslav Reiter" userId="5a0d4d1b27afcb5a" providerId="LiveId" clId="{8141C0D7-376E-4168-9EA6-CF9A02D20407}" dt="2025-06-12T19:41:34.953" v="953" actId="18676"/>
        <pc:sldMkLst>
          <pc:docMk/>
          <pc:sldMk cId="3607990930" sldId="297"/>
        </pc:sldMkLst>
      </pc:sldChg>
      <pc:sldChg chg="del">
        <pc:chgData name="Miroslav Reiter" userId="5a0d4d1b27afcb5a" providerId="LiveId" clId="{8141C0D7-376E-4168-9EA6-CF9A02D20407}" dt="2025-06-12T19:41:34.953" v="953" actId="18676"/>
        <pc:sldMkLst>
          <pc:docMk/>
          <pc:sldMk cId="1913627069" sldId="298"/>
        </pc:sldMkLst>
      </pc:sldChg>
      <pc:sldChg chg="del">
        <pc:chgData name="Miroslav Reiter" userId="5a0d4d1b27afcb5a" providerId="LiveId" clId="{8141C0D7-376E-4168-9EA6-CF9A02D20407}" dt="2025-06-12T19:53:28.374" v="1087" actId="47"/>
        <pc:sldMkLst>
          <pc:docMk/>
          <pc:sldMk cId="2446724767" sldId="300"/>
        </pc:sldMkLst>
      </pc:sldChg>
      <pc:sldChg chg="addSp modSp add del mod modClrScheme chgLayout">
        <pc:chgData name="Miroslav Reiter" userId="5a0d4d1b27afcb5a" providerId="LiveId" clId="{8141C0D7-376E-4168-9EA6-CF9A02D20407}" dt="2025-06-12T19:28:44.708" v="932" actId="20577"/>
        <pc:sldMkLst>
          <pc:docMk/>
          <pc:sldMk cId="1255962626" sldId="302"/>
        </pc:sldMkLst>
        <pc:spChg chg="mod ord">
          <ac:chgData name="Miroslav Reiter" userId="5a0d4d1b27afcb5a" providerId="LiveId" clId="{8141C0D7-376E-4168-9EA6-CF9A02D20407}" dt="2025-06-12T19:13:14.323" v="794" actId="403"/>
          <ac:spMkLst>
            <pc:docMk/>
            <pc:sldMk cId="1255962626" sldId="302"/>
            <ac:spMk id="6" creationId="{16ECDF2B-0CF7-1947-89C4-01D113156225}"/>
          </ac:spMkLst>
        </pc:spChg>
        <pc:spChg chg="mod ord">
          <ac:chgData name="Miroslav Reiter" userId="5a0d4d1b27afcb5a" providerId="LiveId" clId="{8141C0D7-376E-4168-9EA6-CF9A02D20407}" dt="2025-06-12T19:28:44.708" v="932" actId="20577"/>
          <ac:spMkLst>
            <pc:docMk/>
            <pc:sldMk cId="1255962626" sldId="302"/>
            <ac:spMk id="7" creationId="{3AB2F976-7E9E-521B-006F-83B9E37BA5BB}"/>
          </ac:spMkLst>
        </pc:spChg>
      </pc:sldChg>
      <pc:sldChg chg="addSp modSp add mod modClrScheme chgLayout modNotes modNotesTx">
        <pc:chgData name="Miroslav Reiter" userId="5a0d4d1b27afcb5a" providerId="LiveId" clId="{8141C0D7-376E-4168-9EA6-CF9A02D20407}" dt="2025-06-12T19:42:10.629" v="957" actId="403"/>
        <pc:sldMkLst>
          <pc:docMk/>
          <pc:sldMk cId="464531757" sldId="304"/>
        </pc:sldMkLst>
      </pc:sldChg>
      <pc:sldChg chg="del">
        <pc:chgData name="Miroslav Reiter" userId="5a0d4d1b27afcb5a" providerId="LiveId" clId="{8141C0D7-376E-4168-9EA6-CF9A02D20407}" dt="2025-06-12T14:09:17.670" v="274" actId="18676"/>
        <pc:sldMkLst>
          <pc:docMk/>
          <pc:sldMk cId="507393929" sldId="305"/>
        </pc:sldMkLst>
      </pc:sldChg>
      <pc:sldChg chg="del">
        <pc:chgData name="Miroslav Reiter" userId="5a0d4d1b27afcb5a" providerId="LiveId" clId="{8141C0D7-376E-4168-9EA6-CF9A02D20407}" dt="2025-06-12T19:53:28.374" v="1087" actId="47"/>
        <pc:sldMkLst>
          <pc:docMk/>
          <pc:sldMk cId="2383471561" sldId="309"/>
        </pc:sldMkLst>
      </pc:sldChg>
      <pc:sldChg chg="del">
        <pc:chgData name="Miroslav Reiter" userId="5a0d4d1b27afcb5a" providerId="LiveId" clId="{8141C0D7-376E-4168-9EA6-CF9A02D20407}" dt="2025-06-12T19:55:27.513" v="1106" actId="18676"/>
        <pc:sldMkLst>
          <pc:docMk/>
          <pc:sldMk cId="2885359540" sldId="313"/>
        </pc:sldMkLst>
      </pc:sldChg>
      <pc:sldChg chg="del">
        <pc:chgData name="Miroslav Reiter" userId="5a0d4d1b27afcb5a" providerId="LiveId" clId="{8141C0D7-376E-4168-9EA6-CF9A02D20407}" dt="2025-06-12T13:59:30.779" v="143" actId="47"/>
        <pc:sldMkLst>
          <pc:docMk/>
          <pc:sldMk cId="14731952" sldId="314"/>
        </pc:sldMkLst>
      </pc:sldChg>
      <pc:sldChg chg="modSp add mod modClrScheme chgLayout">
        <pc:chgData name="Miroslav Reiter" userId="5a0d4d1b27afcb5a" providerId="LiveId" clId="{8141C0D7-376E-4168-9EA6-CF9A02D20407}" dt="2025-06-12T20:02:42.156" v="1237" actId="27636"/>
        <pc:sldMkLst>
          <pc:docMk/>
          <pc:sldMk cId="3006944172" sldId="318"/>
        </pc:sldMkLst>
        <pc:spChg chg="mod ord">
          <ac:chgData name="Miroslav Reiter" userId="5a0d4d1b27afcb5a" providerId="LiveId" clId="{8141C0D7-376E-4168-9EA6-CF9A02D20407}" dt="2025-06-12T14:13:37.713" v="345" actId="122"/>
          <ac:spMkLst>
            <pc:docMk/>
            <pc:sldMk cId="3006944172" sldId="318"/>
            <ac:spMk id="2" creationId="{156D7F24-AE64-84CA-C128-70FE4579E5F5}"/>
          </ac:spMkLst>
        </pc:spChg>
        <pc:spChg chg="mod ord">
          <ac:chgData name="Miroslav Reiter" userId="5a0d4d1b27afcb5a" providerId="LiveId" clId="{8141C0D7-376E-4168-9EA6-CF9A02D20407}" dt="2025-06-12T20:02:42.156" v="1237" actId="27636"/>
          <ac:spMkLst>
            <pc:docMk/>
            <pc:sldMk cId="3006944172" sldId="318"/>
            <ac:spMk id="3" creationId="{4AE48A65-3DFC-2146-A600-1B0B61F1548E}"/>
          </ac:spMkLst>
        </pc:spChg>
      </pc:sldChg>
      <pc:sldChg chg="del">
        <pc:chgData name="Miroslav Reiter" userId="5a0d4d1b27afcb5a" providerId="LiveId" clId="{8141C0D7-376E-4168-9EA6-CF9A02D20407}" dt="2025-06-12T19:55:27.513" v="1106" actId="18676"/>
        <pc:sldMkLst>
          <pc:docMk/>
          <pc:sldMk cId="1775818585" sldId="323"/>
        </pc:sldMkLst>
      </pc:sldChg>
      <pc:sldChg chg="addSp modSp add del mod modClrScheme chgLayout">
        <pc:chgData name="Miroslav Reiter" userId="5a0d4d1b27afcb5a" providerId="LiveId" clId="{8141C0D7-376E-4168-9EA6-CF9A02D20407}" dt="2025-06-12T19:48:48.450" v="1047" actId="47"/>
        <pc:sldMkLst>
          <pc:docMk/>
          <pc:sldMk cId="564783221" sldId="325"/>
        </pc:sldMkLst>
      </pc:sldChg>
      <pc:sldChg chg="addSp delSp modSp add mod ord modClrScheme chgLayout modNotes modNotesTx">
        <pc:chgData name="Miroslav Reiter" userId="5a0d4d1b27afcb5a" providerId="LiveId" clId="{8141C0D7-376E-4168-9EA6-CF9A02D20407}" dt="2025-06-12T20:09:09.912" v="1249"/>
        <pc:sldMkLst>
          <pc:docMk/>
          <pc:sldMk cId="2093934232" sldId="326"/>
        </pc:sldMkLst>
        <pc:spChg chg="mod ord">
          <ac:chgData name="Miroslav Reiter" userId="5a0d4d1b27afcb5a" providerId="LiveId" clId="{8141C0D7-376E-4168-9EA6-CF9A02D20407}" dt="2025-06-12T14:12:26.076" v="327" actId="20577"/>
          <ac:spMkLst>
            <pc:docMk/>
            <pc:sldMk cId="2093934232" sldId="326"/>
            <ac:spMk id="2" creationId="{78C4C97A-2BD2-E6F6-3159-F5D12A497750}"/>
          </ac:spMkLst>
        </pc:spChg>
      </pc:sldChg>
      <pc:sldChg chg="addSp delSp modSp add mod ord modClrScheme chgLayout modNotes modNotesTx">
        <pc:chgData name="Miroslav Reiter" userId="5a0d4d1b27afcb5a" providerId="LiveId" clId="{8141C0D7-376E-4168-9EA6-CF9A02D20407}" dt="2025-06-12T20:09:12.218" v="1251"/>
        <pc:sldMkLst>
          <pc:docMk/>
          <pc:sldMk cId="3690497817" sldId="327"/>
        </pc:sldMkLst>
        <pc:spChg chg="mod ord">
          <ac:chgData name="Miroslav Reiter" userId="5a0d4d1b27afcb5a" providerId="LiveId" clId="{8141C0D7-376E-4168-9EA6-CF9A02D20407}" dt="2025-06-12T14:11:37.387" v="307" actId="14100"/>
          <ac:spMkLst>
            <pc:docMk/>
            <pc:sldMk cId="3690497817" sldId="327"/>
            <ac:spMk id="2" creationId="{177F9C72-E4AA-C01D-A4DA-FEC1AC4434AA}"/>
          </ac:spMkLst>
        </pc:spChg>
      </pc:sldChg>
      <pc:sldChg chg="del">
        <pc:chgData name="Miroslav Reiter" userId="5a0d4d1b27afcb5a" providerId="LiveId" clId="{8141C0D7-376E-4168-9EA6-CF9A02D20407}" dt="2025-06-12T13:21:49.983" v="72" actId="18676"/>
        <pc:sldMkLst>
          <pc:docMk/>
          <pc:sldMk cId="4067082757" sldId="327"/>
        </pc:sldMkLst>
      </pc:sldChg>
      <pc:sldChg chg="del">
        <pc:chgData name="Miroslav Reiter" userId="5a0d4d1b27afcb5a" providerId="LiveId" clId="{8141C0D7-376E-4168-9EA6-CF9A02D20407}" dt="2025-06-12T13:21:49.983" v="72" actId="18676"/>
        <pc:sldMkLst>
          <pc:docMk/>
          <pc:sldMk cId="3650363988" sldId="328"/>
        </pc:sldMkLst>
      </pc:sldChg>
      <pc:sldChg chg="del">
        <pc:chgData name="Miroslav Reiter" userId="5a0d4d1b27afcb5a" providerId="LiveId" clId="{8141C0D7-376E-4168-9EA6-CF9A02D20407}" dt="2025-06-12T13:21:49.983" v="72" actId="18676"/>
        <pc:sldMkLst>
          <pc:docMk/>
          <pc:sldMk cId="2605167705" sldId="330"/>
        </pc:sldMkLst>
      </pc:sldChg>
      <pc:sldChg chg="del">
        <pc:chgData name="Miroslav Reiter" userId="5a0d4d1b27afcb5a" providerId="LiveId" clId="{8141C0D7-376E-4168-9EA6-CF9A02D20407}" dt="2025-06-12T19:53:28.374" v="1087" actId="47"/>
        <pc:sldMkLst>
          <pc:docMk/>
          <pc:sldMk cId="3487312761" sldId="342"/>
        </pc:sldMkLst>
      </pc:sldChg>
      <pc:sldChg chg="del">
        <pc:chgData name="Miroslav Reiter" userId="5a0d4d1b27afcb5a" providerId="LiveId" clId="{8141C0D7-376E-4168-9EA6-CF9A02D20407}" dt="2025-06-12T19:53:28.374" v="1087" actId="47"/>
        <pc:sldMkLst>
          <pc:docMk/>
          <pc:sldMk cId="3446813220" sldId="343"/>
        </pc:sldMkLst>
      </pc:sldChg>
      <pc:sldChg chg="del">
        <pc:chgData name="Miroslav Reiter" userId="5a0d4d1b27afcb5a" providerId="LiveId" clId="{8141C0D7-376E-4168-9EA6-CF9A02D20407}" dt="2025-06-12T19:53:28.374" v="1087" actId="47"/>
        <pc:sldMkLst>
          <pc:docMk/>
          <pc:sldMk cId="3319212035" sldId="344"/>
        </pc:sldMkLst>
      </pc:sldChg>
      <pc:sldChg chg="del">
        <pc:chgData name="Miroslav Reiter" userId="5a0d4d1b27afcb5a" providerId="LiveId" clId="{8141C0D7-376E-4168-9EA6-CF9A02D20407}" dt="2025-06-12T19:53:28.374" v="1087" actId="47"/>
        <pc:sldMkLst>
          <pc:docMk/>
          <pc:sldMk cId="4130985921" sldId="345"/>
        </pc:sldMkLst>
      </pc:sldChg>
      <pc:sldChg chg="del">
        <pc:chgData name="Miroslav Reiter" userId="5a0d4d1b27afcb5a" providerId="LiveId" clId="{8141C0D7-376E-4168-9EA6-CF9A02D20407}" dt="2025-06-12T13:59:30.779" v="143" actId="47"/>
        <pc:sldMkLst>
          <pc:docMk/>
          <pc:sldMk cId="2490180830" sldId="346"/>
        </pc:sldMkLst>
      </pc:sldChg>
      <pc:sldChg chg="del">
        <pc:chgData name="Miroslav Reiter" userId="5a0d4d1b27afcb5a" providerId="LiveId" clId="{8141C0D7-376E-4168-9EA6-CF9A02D20407}" dt="2025-06-12T14:01:56.918" v="184" actId="47"/>
        <pc:sldMkLst>
          <pc:docMk/>
          <pc:sldMk cId="3645613999" sldId="348"/>
        </pc:sldMkLst>
      </pc:sldChg>
      <pc:sldChg chg="del">
        <pc:chgData name="Miroslav Reiter" userId="5a0d4d1b27afcb5a" providerId="LiveId" clId="{8141C0D7-376E-4168-9EA6-CF9A02D20407}" dt="2025-06-12T14:01:56.918" v="184" actId="47"/>
        <pc:sldMkLst>
          <pc:docMk/>
          <pc:sldMk cId="3451822134" sldId="349"/>
        </pc:sldMkLst>
      </pc:sldChg>
      <pc:sldChg chg="del">
        <pc:chgData name="Miroslav Reiter" userId="5a0d4d1b27afcb5a" providerId="LiveId" clId="{8141C0D7-376E-4168-9EA6-CF9A02D20407}" dt="2025-06-12T19:55:27.513" v="1106" actId="18676"/>
        <pc:sldMkLst>
          <pc:docMk/>
          <pc:sldMk cId="3855053064" sldId="350"/>
        </pc:sldMkLst>
      </pc:sldChg>
      <pc:sldChg chg="del">
        <pc:chgData name="Miroslav Reiter" userId="5a0d4d1b27afcb5a" providerId="LiveId" clId="{8141C0D7-376E-4168-9EA6-CF9A02D20407}" dt="2025-06-12T19:55:27.513" v="1106" actId="18676"/>
        <pc:sldMkLst>
          <pc:docMk/>
          <pc:sldMk cId="1474055963" sldId="351"/>
        </pc:sldMkLst>
      </pc:sldChg>
      <pc:sldChg chg="del">
        <pc:chgData name="Miroslav Reiter" userId="5a0d4d1b27afcb5a" providerId="LiveId" clId="{8141C0D7-376E-4168-9EA6-CF9A02D20407}" dt="2025-06-12T19:55:27.513" v="1106" actId="18676"/>
        <pc:sldMkLst>
          <pc:docMk/>
          <pc:sldMk cId="741974566" sldId="352"/>
        </pc:sldMkLst>
      </pc:sldChg>
      <pc:sldChg chg="del">
        <pc:chgData name="Miroslav Reiter" userId="5a0d4d1b27afcb5a" providerId="LiveId" clId="{8141C0D7-376E-4168-9EA6-CF9A02D20407}" dt="2025-06-12T19:55:27.513" v="1106" actId="18676"/>
        <pc:sldMkLst>
          <pc:docMk/>
          <pc:sldMk cId="3404191247" sldId="353"/>
        </pc:sldMkLst>
      </pc:sldChg>
      <pc:sldChg chg="addSp delSp modSp add mod modClrScheme chgLayout modNotesTx">
        <pc:chgData name="Miroslav Reiter" userId="5a0d4d1b27afcb5a" providerId="LiveId" clId="{8141C0D7-376E-4168-9EA6-CF9A02D20407}" dt="2025-06-12T21:32:25.385" v="1413" actId="20577"/>
        <pc:sldMkLst>
          <pc:docMk/>
          <pc:sldMk cId="2676686617" sldId="354"/>
        </pc:sldMkLst>
        <pc:spChg chg="mod ord">
          <ac:chgData name="Miroslav Reiter" userId="5a0d4d1b27afcb5a" providerId="LiveId" clId="{8141C0D7-376E-4168-9EA6-CF9A02D20407}" dt="2025-06-12T20:06:15.014" v="1247" actId="20577"/>
          <ac:spMkLst>
            <pc:docMk/>
            <pc:sldMk cId="2676686617" sldId="354"/>
            <ac:spMk id="2" creationId="{41ADD7E3-E623-0C68-EA80-C31C2C0A8762}"/>
          </ac:spMkLst>
        </pc:spChg>
        <pc:spChg chg="mod ord">
          <ac:chgData name="Miroslav Reiter" userId="5a0d4d1b27afcb5a" providerId="LiveId" clId="{8141C0D7-376E-4168-9EA6-CF9A02D20407}" dt="2025-06-12T21:32:25.385" v="1413" actId="20577"/>
          <ac:spMkLst>
            <pc:docMk/>
            <pc:sldMk cId="2676686617" sldId="354"/>
            <ac:spMk id="3" creationId="{2E53CB87-BD26-CE94-0E19-855B57090F58}"/>
          </ac:spMkLst>
        </pc:spChg>
      </pc:sldChg>
      <pc:sldChg chg="modSp add mod modNotes modNotesTx">
        <pc:chgData name="Miroslav Reiter" userId="5a0d4d1b27afcb5a" providerId="LiveId" clId="{8141C0D7-376E-4168-9EA6-CF9A02D20407}" dt="2025-06-12T20:56:07.289" v="1403" actId="20577"/>
        <pc:sldMkLst>
          <pc:docMk/>
          <pc:sldMk cId="808079403" sldId="355"/>
        </pc:sldMkLst>
        <pc:spChg chg="mod">
          <ac:chgData name="Miroslav Reiter" userId="5a0d4d1b27afcb5a" providerId="LiveId" clId="{8141C0D7-376E-4168-9EA6-CF9A02D20407}" dt="2025-06-12T19:13:10.322" v="793" actId="403"/>
          <ac:spMkLst>
            <pc:docMk/>
            <pc:sldMk cId="808079403" sldId="355"/>
            <ac:spMk id="2" creationId="{C58FEACE-1BF8-C243-91AD-F34BBE7888DB}"/>
          </ac:spMkLst>
        </pc:spChg>
        <pc:spChg chg="mod">
          <ac:chgData name="Miroslav Reiter" userId="5a0d4d1b27afcb5a" providerId="LiveId" clId="{8141C0D7-376E-4168-9EA6-CF9A02D20407}" dt="2025-06-12T20:56:07.289" v="1403" actId="20577"/>
          <ac:spMkLst>
            <pc:docMk/>
            <pc:sldMk cId="808079403" sldId="355"/>
            <ac:spMk id="3" creationId="{5C7BE3C9-3934-DC4F-A2A3-E40B9C3CD57B}"/>
          </ac:spMkLst>
        </pc:spChg>
      </pc:sldChg>
      <pc:sldChg chg="modSp add mod modNotes modNotesTx">
        <pc:chgData name="Miroslav Reiter" userId="5a0d4d1b27afcb5a" providerId="LiveId" clId="{8141C0D7-376E-4168-9EA6-CF9A02D20407}" dt="2025-06-12T20:55:54.985" v="1400" actId="20577"/>
        <pc:sldMkLst>
          <pc:docMk/>
          <pc:sldMk cId="3062492979" sldId="356"/>
        </pc:sldMkLst>
        <pc:spChg chg="mod">
          <ac:chgData name="Miroslav Reiter" userId="5a0d4d1b27afcb5a" providerId="LiveId" clId="{8141C0D7-376E-4168-9EA6-CF9A02D20407}" dt="2025-06-12T19:13:07.051" v="792" actId="403"/>
          <ac:spMkLst>
            <pc:docMk/>
            <pc:sldMk cId="3062492979" sldId="356"/>
            <ac:spMk id="2" creationId="{A81AE05E-2FB4-0BC0-A0A1-2FDB2738DD06}"/>
          </ac:spMkLst>
        </pc:spChg>
        <pc:spChg chg="mod">
          <ac:chgData name="Miroslav Reiter" userId="5a0d4d1b27afcb5a" providerId="LiveId" clId="{8141C0D7-376E-4168-9EA6-CF9A02D20407}" dt="2025-06-12T20:55:54.985" v="1400" actId="20577"/>
          <ac:spMkLst>
            <pc:docMk/>
            <pc:sldMk cId="3062492979" sldId="356"/>
            <ac:spMk id="3" creationId="{B0727D32-ED09-FBCE-5C6D-40F3C6D1D01E}"/>
          </ac:spMkLst>
        </pc:spChg>
      </pc:sldChg>
      <pc:sldChg chg="delSp modSp new mod modNotesTx">
        <pc:chgData name="Miroslav Reiter" userId="5a0d4d1b27afcb5a" providerId="LiveId" clId="{8141C0D7-376E-4168-9EA6-CF9A02D20407}" dt="2025-06-12T19:13:03.254" v="791" actId="14100"/>
        <pc:sldMkLst>
          <pc:docMk/>
          <pc:sldMk cId="4092995509" sldId="357"/>
        </pc:sldMkLst>
        <pc:spChg chg="mod">
          <ac:chgData name="Miroslav Reiter" userId="5a0d4d1b27afcb5a" providerId="LiveId" clId="{8141C0D7-376E-4168-9EA6-CF9A02D20407}" dt="2025-06-12T19:13:03.254" v="791" actId="14100"/>
          <ac:spMkLst>
            <pc:docMk/>
            <pc:sldMk cId="4092995509" sldId="357"/>
            <ac:spMk id="2" creationId="{6D199C46-5A9E-550C-5F00-66CED51CF15E}"/>
          </ac:spMkLst>
        </pc:spChg>
        <pc:spChg chg="mod">
          <ac:chgData name="Miroslav Reiter" userId="5a0d4d1b27afcb5a" providerId="LiveId" clId="{8141C0D7-376E-4168-9EA6-CF9A02D20407}" dt="2025-06-12T17:29:09.224" v="617" actId="207"/>
          <ac:spMkLst>
            <pc:docMk/>
            <pc:sldMk cId="4092995509" sldId="357"/>
            <ac:spMk id="3" creationId="{7885AF19-21CC-5F5E-58E0-9BDCCF628A51}"/>
          </ac:spMkLst>
        </pc:spChg>
      </pc:sldChg>
      <pc:sldChg chg="addSp delSp modSp new mod ord modNotes modNotesTx">
        <pc:chgData name="Miroslav Reiter" userId="5a0d4d1b27afcb5a" providerId="LiveId" clId="{8141C0D7-376E-4168-9EA6-CF9A02D20407}" dt="2025-06-12T19:29:37.232" v="937"/>
        <pc:sldMkLst>
          <pc:docMk/>
          <pc:sldMk cId="110581145" sldId="358"/>
        </pc:sldMkLst>
        <pc:spChg chg="mod">
          <ac:chgData name="Miroslav Reiter" userId="5a0d4d1b27afcb5a" providerId="LiveId" clId="{8141C0D7-376E-4168-9EA6-CF9A02D20407}" dt="2025-06-12T19:12:53.618" v="787" actId="404"/>
          <ac:spMkLst>
            <pc:docMk/>
            <pc:sldMk cId="110581145" sldId="358"/>
            <ac:spMk id="2" creationId="{A8D99CDF-6BA6-21F0-BA1A-EA81DC5C4F9E}"/>
          </ac:spMkLst>
        </pc:spChg>
      </pc:sldChg>
      <pc:sldChg chg="addSp delSp modSp new del mod modNotes modNotesTx">
        <pc:chgData name="Miroslav Reiter" userId="5a0d4d1b27afcb5a" providerId="LiveId" clId="{8141C0D7-376E-4168-9EA6-CF9A02D20407}" dt="2025-06-12T19:17:53.723" v="819" actId="47"/>
        <pc:sldMkLst>
          <pc:docMk/>
          <pc:sldMk cId="4145150172" sldId="359"/>
        </pc:sldMkLst>
      </pc:sldChg>
      <pc:sldChg chg="addSp delSp modSp add mod ord modNotes modNotesTx">
        <pc:chgData name="Miroslav Reiter" userId="5a0d4d1b27afcb5a" providerId="LiveId" clId="{8141C0D7-376E-4168-9EA6-CF9A02D20407}" dt="2025-06-12T19:29:37.232" v="937"/>
        <pc:sldMkLst>
          <pc:docMk/>
          <pc:sldMk cId="526585312" sldId="360"/>
        </pc:sldMkLst>
        <pc:spChg chg="mod">
          <ac:chgData name="Miroslav Reiter" userId="5a0d4d1b27afcb5a" providerId="LiveId" clId="{8141C0D7-376E-4168-9EA6-CF9A02D20407}" dt="2025-06-12T19:12:48.001" v="784" actId="403"/>
          <ac:spMkLst>
            <pc:docMk/>
            <pc:sldMk cId="526585312" sldId="360"/>
            <ac:spMk id="2" creationId="{A8D99CDF-6BA6-21F0-BA1A-EA81DC5C4F9E}"/>
          </ac:spMkLst>
        </pc:spChg>
      </pc:sldChg>
      <pc:sldChg chg="new del">
        <pc:chgData name="Miroslav Reiter" userId="5a0d4d1b27afcb5a" providerId="LiveId" clId="{8141C0D7-376E-4168-9EA6-CF9A02D20407}" dt="2025-06-12T17:32:29.933" v="657" actId="680"/>
        <pc:sldMkLst>
          <pc:docMk/>
          <pc:sldMk cId="3254151620" sldId="360"/>
        </pc:sldMkLst>
      </pc:sldChg>
      <pc:sldChg chg="addSp delSp modSp new mod ord modNotes modNotesTx">
        <pc:chgData name="Miroslav Reiter" userId="5a0d4d1b27afcb5a" providerId="LiveId" clId="{8141C0D7-376E-4168-9EA6-CF9A02D20407}" dt="2025-06-12T19:47:41.947" v="1037" actId="27636"/>
        <pc:sldMkLst>
          <pc:docMk/>
          <pc:sldMk cId="243029659" sldId="361"/>
        </pc:sldMkLst>
      </pc:sldChg>
      <pc:sldChg chg="addSp delSp modSp add mod ord modNotes modNotesTx">
        <pc:chgData name="Miroslav Reiter" userId="5a0d4d1b27afcb5a" providerId="LiveId" clId="{8141C0D7-376E-4168-9EA6-CF9A02D20407}" dt="2025-06-12T19:47:41.955" v="1038" actId="27636"/>
        <pc:sldMkLst>
          <pc:docMk/>
          <pc:sldMk cId="2133576618" sldId="362"/>
        </pc:sldMkLst>
      </pc:sldChg>
      <pc:sldChg chg="delSp modSp new mod ord modNotesTx">
        <pc:chgData name="Miroslav Reiter" userId="5a0d4d1b27afcb5a" providerId="LiveId" clId="{8141C0D7-376E-4168-9EA6-CF9A02D20407}" dt="2025-06-12T19:29:37.232" v="937"/>
        <pc:sldMkLst>
          <pc:docMk/>
          <pc:sldMk cId="4262159441" sldId="363"/>
        </pc:sldMkLst>
      </pc:sldChg>
      <pc:sldChg chg="addSp delSp modSp new mod ord modNotes modNotesTx">
        <pc:chgData name="Miroslav Reiter" userId="5a0d4d1b27afcb5a" providerId="LiveId" clId="{8141C0D7-376E-4168-9EA6-CF9A02D20407}" dt="2025-06-12T19:29:37.232" v="937"/>
        <pc:sldMkLst>
          <pc:docMk/>
          <pc:sldMk cId="1570332889" sldId="364"/>
        </pc:sldMkLst>
        <pc:spChg chg="add mod">
          <ac:chgData name="Miroslav Reiter" userId="5a0d4d1b27afcb5a" providerId="LiveId" clId="{8141C0D7-376E-4168-9EA6-CF9A02D20407}" dt="2025-06-12T19:11:57.973" v="778" actId="478"/>
          <ac:spMkLst>
            <pc:docMk/>
            <pc:sldMk cId="1570332889" sldId="364"/>
            <ac:spMk id="8" creationId="{583B1361-2485-DAD8-4AE5-3DC610CC116F}"/>
          </ac:spMkLst>
        </pc:spChg>
      </pc:sldChg>
      <pc:sldChg chg="addSp new mod ord modNotes modNotesTx">
        <pc:chgData name="Miroslav Reiter" userId="5a0d4d1b27afcb5a" providerId="LiveId" clId="{8141C0D7-376E-4168-9EA6-CF9A02D20407}" dt="2025-06-12T19:29:37.232" v="937"/>
        <pc:sldMkLst>
          <pc:docMk/>
          <pc:sldMk cId="3497271075" sldId="365"/>
        </pc:sldMkLst>
        <pc:picChg chg="add">
          <ac:chgData name="Miroslav Reiter" userId="5a0d4d1b27afcb5a" providerId="LiveId" clId="{8141C0D7-376E-4168-9EA6-CF9A02D20407}" dt="2025-06-12T19:12:34.880" v="781" actId="22"/>
          <ac:picMkLst>
            <pc:docMk/>
            <pc:sldMk cId="3497271075" sldId="365"/>
            <ac:picMk id="7" creationId="{D050CA52-B222-C35F-2B50-08A032E2123A}"/>
          </ac:picMkLst>
        </pc:picChg>
      </pc:sldChg>
      <pc:sldChg chg="new del">
        <pc:chgData name="Miroslav Reiter" userId="5a0d4d1b27afcb5a" providerId="LiveId" clId="{8141C0D7-376E-4168-9EA6-CF9A02D20407}" dt="2025-06-12T19:17:43.099" v="817" actId="47"/>
        <pc:sldMkLst>
          <pc:docMk/>
          <pc:sldMk cId="2022005321" sldId="366"/>
        </pc:sldMkLst>
      </pc:sldChg>
      <pc:sldChg chg="add del">
        <pc:chgData name="Miroslav Reiter" userId="5a0d4d1b27afcb5a" providerId="LiveId" clId="{8141C0D7-376E-4168-9EA6-CF9A02D20407}" dt="2025-06-12T19:17:59.890" v="820" actId="47"/>
        <pc:sldMkLst>
          <pc:docMk/>
          <pc:sldMk cId="202437603" sldId="1488"/>
        </pc:sldMkLst>
      </pc:sldChg>
      <pc:sldChg chg="modSp add del mod ord">
        <pc:chgData name="Miroslav Reiter" userId="5a0d4d1b27afcb5a" providerId="LiveId" clId="{8141C0D7-376E-4168-9EA6-CF9A02D20407}" dt="2025-06-12T20:19:03.320" v="1395" actId="47"/>
        <pc:sldMkLst>
          <pc:docMk/>
          <pc:sldMk cId="2708457641" sldId="2101"/>
        </pc:sldMkLst>
      </pc:sldChg>
      <pc:sldChg chg="add">
        <pc:chgData name="Miroslav Reiter" userId="5a0d4d1b27afcb5a" providerId="LiveId" clId="{8141C0D7-376E-4168-9EA6-CF9A02D20407}" dt="2025-06-12T19:55:03.796" v="1103"/>
        <pc:sldMkLst>
          <pc:docMk/>
          <pc:sldMk cId="2035742915" sldId="2102"/>
        </pc:sldMkLst>
      </pc:sldChg>
      <pc:sldChg chg="modSp add mod ord">
        <pc:chgData name="Miroslav Reiter" userId="5a0d4d1b27afcb5a" providerId="LiveId" clId="{8141C0D7-376E-4168-9EA6-CF9A02D20407}" dt="2025-06-12T19:29:37.232" v="937"/>
        <pc:sldMkLst>
          <pc:docMk/>
          <pc:sldMk cId="3172172901" sldId="2111"/>
        </pc:sldMkLst>
      </pc:sldChg>
      <pc:sldChg chg="modSp add mod ord">
        <pc:chgData name="Miroslav Reiter" userId="5a0d4d1b27afcb5a" providerId="LiveId" clId="{8141C0D7-376E-4168-9EA6-CF9A02D20407}" dt="2025-06-12T19:29:37.232" v="937"/>
        <pc:sldMkLst>
          <pc:docMk/>
          <pc:sldMk cId="3352225307" sldId="2113"/>
        </pc:sldMkLst>
      </pc:sldChg>
      <pc:sldChg chg="delSp modSp new mod ord modNotesTx">
        <pc:chgData name="Miroslav Reiter" userId="5a0d4d1b27afcb5a" providerId="LiveId" clId="{8141C0D7-376E-4168-9EA6-CF9A02D20407}" dt="2025-06-12T19:29:37.232" v="937"/>
        <pc:sldMkLst>
          <pc:docMk/>
          <pc:sldMk cId="2007276818" sldId="2114"/>
        </pc:sldMkLst>
        <pc:spChg chg="mod">
          <ac:chgData name="Miroslav Reiter" userId="5a0d4d1b27afcb5a" providerId="LiveId" clId="{8141C0D7-376E-4168-9EA6-CF9A02D20407}" dt="2025-06-12T19:25:34.301" v="912" actId="14100"/>
          <ac:spMkLst>
            <pc:docMk/>
            <pc:sldMk cId="2007276818" sldId="2114"/>
            <ac:spMk id="2" creationId="{33945533-3C02-9380-0FB7-15AFBE146D7A}"/>
          </ac:spMkLst>
        </pc:spChg>
        <pc:spChg chg="mod">
          <ac:chgData name="Miroslav Reiter" userId="5a0d4d1b27afcb5a" providerId="LiveId" clId="{8141C0D7-376E-4168-9EA6-CF9A02D20407}" dt="2025-06-12T19:25:41.804" v="918" actId="27636"/>
          <ac:spMkLst>
            <pc:docMk/>
            <pc:sldMk cId="2007276818" sldId="2114"/>
            <ac:spMk id="3" creationId="{6158FEB7-77E5-61E7-3908-CF47149CDAD8}"/>
          </ac:spMkLst>
        </pc:spChg>
      </pc:sldChg>
      <pc:sldChg chg="delSp modSp new mod ord modNotesTx">
        <pc:chgData name="Miroslav Reiter" userId="5a0d4d1b27afcb5a" providerId="LiveId" clId="{8141C0D7-376E-4168-9EA6-CF9A02D20407}" dt="2025-06-12T19:48:40.534" v="1046" actId="20577"/>
        <pc:sldMkLst>
          <pc:docMk/>
          <pc:sldMk cId="1959275721" sldId="2115"/>
        </pc:sldMkLst>
      </pc:sldChg>
      <pc:sldChg chg="addSp delSp add del setBg delDesignElem">
        <pc:chgData name="Miroslav Reiter" userId="5a0d4d1b27afcb5a" providerId="LiveId" clId="{8141C0D7-376E-4168-9EA6-CF9A02D20407}" dt="2025-06-12T19:54:05.014" v="1095"/>
        <pc:sldMkLst>
          <pc:docMk/>
          <pc:sldMk cId="928903498" sldId="2116"/>
        </pc:sldMkLst>
        <pc:spChg chg="add del">
          <ac:chgData name="Miroslav Reiter" userId="5a0d4d1b27afcb5a" providerId="LiveId" clId="{8141C0D7-376E-4168-9EA6-CF9A02D20407}" dt="2025-06-12T19:54:04.972" v="1094"/>
          <ac:spMkLst>
            <pc:docMk/>
            <pc:sldMk cId="928903498" sldId="2116"/>
            <ac:spMk id="12" creationId="{BACC6370-2D7E-4714-9D71-7542949D7D5D}"/>
          </ac:spMkLst>
        </pc:spChg>
        <pc:spChg chg="add del">
          <ac:chgData name="Miroslav Reiter" userId="5a0d4d1b27afcb5a" providerId="LiveId" clId="{8141C0D7-376E-4168-9EA6-CF9A02D20407}" dt="2025-06-12T19:54:04.972" v="1094"/>
          <ac:spMkLst>
            <pc:docMk/>
            <pc:sldMk cId="928903498" sldId="2116"/>
            <ac:spMk id="14" creationId="{F68B3F68-107C-434F-AA38-110D5EA91B85}"/>
          </ac:spMkLst>
        </pc:spChg>
        <pc:spChg chg="add del">
          <ac:chgData name="Miroslav Reiter" userId="5a0d4d1b27afcb5a" providerId="LiveId" clId="{8141C0D7-376E-4168-9EA6-CF9A02D20407}" dt="2025-06-12T19:54:04.972" v="1094"/>
          <ac:spMkLst>
            <pc:docMk/>
            <pc:sldMk cId="928903498" sldId="2116"/>
            <ac:spMk id="16" creationId="{AAD0DBB9-1A4B-4391-81D4-CB19F9AB918A}"/>
          </ac:spMkLst>
        </pc:spChg>
        <pc:spChg chg="add del">
          <ac:chgData name="Miroslav Reiter" userId="5a0d4d1b27afcb5a" providerId="LiveId" clId="{8141C0D7-376E-4168-9EA6-CF9A02D20407}" dt="2025-06-12T19:54:04.972" v="1094"/>
          <ac:spMkLst>
            <pc:docMk/>
            <pc:sldMk cId="928903498" sldId="2116"/>
            <ac:spMk id="18" creationId="{063BBA22-50EA-4C4D-BE05-F1CE4E63AA56}"/>
          </ac:spMkLst>
        </pc:spChg>
      </pc:sldChg>
      <pc:sldChg chg="addSp delSp add del setBg delDesignElem">
        <pc:chgData name="Miroslav Reiter" userId="5a0d4d1b27afcb5a" providerId="LiveId" clId="{8141C0D7-376E-4168-9EA6-CF9A02D20407}" dt="2025-06-12T19:54:36.848" v="1102"/>
        <pc:sldMkLst>
          <pc:docMk/>
          <pc:sldMk cId="1216138801" sldId="2118"/>
        </pc:sldMkLst>
        <pc:spChg chg="add del">
          <ac:chgData name="Miroslav Reiter" userId="5a0d4d1b27afcb5a" providerId="LiveId" clId="{8141C0D7-376E-4168-9EA6-CF9A02D20407}" dt="2025-06-12T19:54:36.801" v="1101"/>
          <ac:spMkLst>
            <pc:docMk/>
            <pc:sldMk cId="1216138801" sldId="2118"/>
            <ac:spMk id="10" creationId="{BACC6370-2D7E-4714-9D71-7542949D7D5D}"/>
          </ac:spMkLst>
        </pc:spChg>
        <pc:spChg chg="add del">
          <ac:chgData name="Miroslav Reiter" userId="5a0d4d1b27afcb5a" providerId="LiveId" clId="{8141C0D7-376E-4168-9EA6-CF9A02D20407}" dt="2025-06-12T19:54:36.801" v="1101"/>
          <ac:spMkLst>
            <pc:docMk/>
            <pc:sldMk cId="1216138801" sldId="2118"/>
            <ac:spMk id="12" creationId="{F68B3F68-107C-434F-AA38-110D5EA91B85}"/>
          </ac:spMkLst>
        </pc:spChg>
        <pc:spChg chg="add del">
          <ac:chgData name="Miroslav Reiter" userId="5a0d4d1b27afcb5a" providerId="LiveId" clId="{8141C0D7-376E-4168-9EA6-CF9A02D20407}" dt="2025-06-12T19:54:36.801" v="1101"/>
          <ac:spMkLst>
            <pc:docMk/>
            <pc:sldMk cId="1216138801" sldId="2118"/>
            <ac:spMk id="14" creationId="{AAD0DBB9-1A4B-4391-81D4-CB19F9AB918A}"/>
          </ac:spMkLst>
        </pc:spChg>
        <pc:spChg chg="add del">
          <ac:chgData name="Miroslav Reiter" userId="5a0d4d1b27afcb5a" providerId="LiveId" clId="{8141C0D7-376E-4168-9EA6-CF9A02D20407}" dt="2025-06-12T19:54:36.801" v="1101"/>
          <ac:spMkLst>
            <pc:docMk/>
            <pc:sldMk cId="1216138801" sldId="2118"/>
            <ac:spMk id="16" creationId="{063BBA22-50EA-4C4D-BE05-F1CE4E63AA56}"/>
          </ac:spMkLst>
        </pc:spChg>
      </pc:sldChg>
      <pc:sldChg chg="add">
        <pc:chgData name="Miroslav Reiter" userId="5a0d4d1b27afcb5a" providerId="LiveId" clId="{8141C0D7-376E-4168-9EA6-CF9A02D20407}" dt="2025-06-12T19:55:03.796" v="1103"/>
        <pc:sldMkLst>
          <pc:docMk/>
          <pc:sldMk cId="1401555013" sldId="2123"/>
        </pc:sldMkLst>
      </pc:sldChg>
      <pc:sldChg chg="addSp delSp add del ord setBg delDesignElem">
        <pc:chgData name="Miroslav Reiter" userId="5a0d4d1b27afcb5a" providerId="LiveId" clId="{8141C0D7-376E-4168-9EA6-CF9A02D20407}" dt="2025-06-12T20:00:07.067" v="1135"/>
        <pc:sldMkLst>
          <pc:docMk/>
          <pc:sldMk cId="2598918763" sldId="2125"/>
        </pc:sldMkLst>
      </pc:sldChg>
      <pc:sldChg chg="addSp delSp add del setBg delDesignElem">
        <pc:chgData name="Miroslav Reiter" userId="5a0d4d1b27afcb5a" providerId="LiveId" clId="{8141C0D7-376E-4168-9EA6-CF9A02D20407}" dt="2025-06-12T19:54:36.848" v="1102"/>
        <pc:sldMkLst>
          <pc:docMk/>
          <pc:sldMk cId="1197040836" sldId="2130"/>
        </pc:sldMkLst>
      </pc:sldChg>
      <pc:sldChg chg="add del">
        <pc:chgData name="Miroslav Reiter" userId="5a0d4d1b27afcb5a" providerId="LiveId" clId="{8141C0D7-376E-4168-9EA6-CF9A02D20407}" dt="2025-06-12T19:54:36.848" v="1102"/>
        <pc:sldMkLst>
          <pc:docMk/>
          <pc:sldMk cId="1022790544" sldId="2131"/>
        </pc:sldMkLst>
      </pc:sldChg>
      <pc:sldChg chg="add del">
        <pc:chgData name="Miroslav Reiter" userId="5a0d4d1b27afcb5a" providerId="LiveId" clId="{8141C0D7-376E-4168-9EA6-CF9A02D20407}" dt="2025-06-12T19:54:36.848" v="1102"/>
        <pc:sldMkLst>
          <pc:docMk/>
          <pc:sldMk cId="1148675201" sldId="2132"/>
        </pc:sldMkLst>
      </pc:sldChg>
      <pc:sldChg chg="add del">
        <pc:chgData name="Miroslav Reiter" userId="5a0d4d1b27afcb5a" providerId="LiveId" clId="{8141C0D7-376E-4168-9EA6-CF9A02D20407}" dt="2025-06-12T19:54:36.848" v="1102"/>
        <pc:sldMkLst>
          <pc:docMk/>
          <pc:sldMk cId="702703242" sldId="2133"/>
        </pc:sldMkLst>
      </pc:sldChg>
      <pc:sldChg chg="add del">
        <pc:chgData name="Miroslav Reiter" userId="5a0d4d1b27afcb5a" providerId="LiveId" clId="{8141C0D7-376E-4168-9EA6-CF9A02D20407}" dt="2025-06-12T19:54:36.848" v="1102"/>
        <pc:sldMkLst>
          <pc:docMk/>
          <pc:sldMk cId="3486929569" sldId="2134"/>
        </pc:sldMkLst>
      </pc:sldChg>
      <pc:sldChg chg="add del">
        <pc:chgData name="Miroslav Reiter" userId="5a0d4d1b27afcb5a" providerId="LiveId" clId="{8141C0D7-376E-4168-9EA6-CF9A02D20407}" dt="2025-06-12T19:54:36.848" v="1102"/>
        <pc:sldMkLst>
          <pc:docMk/>
          <pc:sldMk cId="1816108396" sldId="2136"/>
        </pc:sldMkLst>
      </pc:sldChg>
      <pc:sldChg chg="add del">
        <pc:chgData name="Miroslav Reiter" userId="5a0d4d1b27afcb5a" providerId="LiveId" clId="{8141C0D7-376E-4168-9EA6-CF9A02D20407}" dt="2025-06-12T19:54:36.848" v="1102"/>
        <pc:sldMkLst>
          <pc:docMk/>
          <pc:sldMk cId="193490317" sldId="2137"/>
        </pc:sldMkLst>
      </pc:sldChg>
      <pc:sldChg chg="add del">
        <pc:chgData name="Miroslav Reiter" userId="5a0d4d1b27afcb5a" providerId="LiveId" clId="{8141C0D7-376E-4168-9EA6-CF9A02D20407}" dt="2025-06-12T19:54:36.848" v="1102"/>
        <pc:sldMkLst>
          <pc:docMk/>
          <pc:sldMk cId="3254422009" sldId="2138"/>
        </pc:sldMkLst>
      </pc:sldChg>
      <pc:sldChg chg="new del">
        <pc:chgData name="Miroslav Reiter" userId="5a0d4d1b27afcb5a" providerId="LiveId" clId="{8141C0D7-376E-4168-9EA6-CF9A02D20407}" dt="2025-06-12T20:00:12.615" v="1136" actId="47"/>
        <pc:sldMkLst>
          <pc:docMk/>
          <pc:sldMk cId="2392834773" sldId="2139"/>
        </pc:sldMkLst>
      </pc:sldChg>
      <pc:sldChg chg="addSp delSp modSp new mod ord">
        <pc:chgData name="Miroslav Reiter" userId="5a0d4d1b27afcb5a" providerId="LiveId" clId="{8141C0D7-376E-4168-9EA6-CF9A02D20407}" dt="2025-06-12T19:59:32.596" v="1133"/>
        <pc:sldMkLst>
          <pc:docMk/>
          <pc:sldMk cId="113500403" sldId="2140"/>
        </pc:sldMkLst>
      </pc:sldChg>
      <pc:sldChg chg="new del">
        <pc:chgData name="Miroslav Reiter" userId="5a0d4d1b27afcb5a" providerId="LiveId" clId="{8141C0D7-376E-4168-9EA6-CF9A02D20407}" dt="2025-06-12T20:17:12.392" v="1387" actId="47"/>
        <pc:sldMkLst>
          <pc:docMk/>
          <pc:sldMk cId="1362795321" sldId="2141"/>
        </pc:sldMkLst>
      </pc:sldChg>
      <pc:sldChg chg="delSp modSp new mod modNotesTx">
        <pc:chgData name="Miroslav Reiter" userId="5a0d4d1b27afcb5a" providerId="LiveId" clId="{8141C0D7-376E-4168-9EA6-CF9A02D20407}" dt="2025-06-12T20:15:43.310" v="1377"/>
        <pc:sldMkLst>
          <pc:docMk/>
          <pc:sldMk cId="2075788771" sldId="2142"/>
        </pc:sldMkLst>
        <pc:spChg chg="mod">
          <ac:chgData name="Miroslav Reiter" userId="5a0d4d1b27afcb5a" providerId="LiveId" clId="{8141C0D7-376E-4168-9EA6-CF9A02D20407}" dt="2025-06-12T20:11:54.054" v="1299"/>
          <ac:spMkLst>
            <pc:docMk/>
            <pc:sldMk cId="2075788771" sldId="2142"/>
            <ac:spMk id="2" creationId="{B67A597A-44EE-ED1A-A0AC-137024B57021}"/>
          </ac:spMkLst>
        </pc:spChg>
        <pc:spChg chg="mod">
          <ac:chgData name="Miroslav Reiter" userId="5a0d4d1b27afcb5a" providerId="LiveId" clId="{8141C0D7-376E-4168-9EA6-CF9A02D20407}" dt="2025-06-12T20:12:06.374" v="1301" actId="207"/>
          <ac:spMkLst>
            <pc:docMk/>
            <pc:sldMk cId="2075788771" sldId="2142"/>
            <ac:spMk id="3" creationId="{AD163363-2E87-2AEC-7604-892E3EEA5077}"/>
          </ac:spMkLst>
        </pc:spChg>
      </pc:sldChg>
      <pc:sldChg chg="addSp delSp modSp new mod">
        <pc:chgData name="Miroslav Reiter" userId="5a0d4d1b27afcb5a" providerId="LiveId" clId="{8141C0D7-376E-4168-9EA6-CF9A02D20407}" dt="2025-06-12T20:15:03.440" v="1374" actId="14100"/>
        <pc:sldMkLst>
          <pc:docMk/>
          <pc:sldMk cId="2206844200" sldId="2143"/>
        </pc:sldMkLst>
        <pc:spChg chg="mod">
          <ac:chgData name="Miroslav Reiter" userId="5a0d4d1b27afcb5a" providerId="LiveId" clId="{8141C0D7-376E-4168-9EA6-CF9A02D20407}" dt="2025-06-12T20:15:03.440" v="1374" actId="14100"/>
          <ac:spMkLst>
            <pc:docMk/>
            <pc:sldMk cId="2206844200" sldId="2143"/>
            <ac:spMk id="2" creationId="{89433E58-C08E-C277-81F1-F935D18E364E}"/>
          </ac:spMkLst>
        </pc:spChg>
      </pc:sldChg>
    </pc:docChg>
  </pc:docChgLst>
  <pc:docChgLst>
    <pc:chgData name="Miroslav" userId="5a0d4d1b27afcb5a" providerId="LiveId" clId="{9FFFAA42-8F46-4D56-9ED4-3D5638DC0896}"/>
    <pc:docChg chg="custSel addSld modSld">
      <pc:chgData name="Miroslav" userId="5a0d4d1b27afcb5a" providerId="LiveId" clId="{9FFFAA42-8F46-4D56-9ED4-3D5638DC0896}" dt="2020-05-22T08:34:51.716" v="50" actId="931"/>
      <pc:docMkLst>
        <pc:docMk/>
      </pc:docMkLst>
      <pc:sldChg chg="addSp delSp modSp mod">
        <pc:chgData name="Miroslav" userId="5a0d4d1b27afcb5a" providerId="LiveId" clId="{9FFFAA42-8F46-4D56-9ED4-3D5638DC0896}" dt="2020-05-22T08:33:47.013" v="42" actId="14100"/>
        <pc:sldMkLst>
          <pc:docMk/>
          <pc:sldMk cId="4067082757" sldId="327"/>
        </pc:sldMkLst>
      </pc:sldChg>
      <pc:sldChg chg="addSp delSp modSp mod">
        <pc:chgData name="Miroslav" userId="5a0d4d1b27afcb5a" providerId="LiveId" clId="{9FFFAA42-8F46-4D56-9ED4-3D5638DC0896}" dt="2020-05-22T08:34:51.716" v="50" actId="931"/>
        <pc:sldMkLst>
          <pc:docMk/>
          <pc:sldMk cId="3650363988" sldId="328"/>
        </pc:sldMkLst>
      </pc:sldChg>
      <pc:sldChg chg="addSp delSp modSp add mod">
        <pc:chgData name="Miroslav" userId="5a0d4d1b27afcb5a" providerId="LiveId" clId="{9FFFAA42-8F46-4D56-9ED4-3D5638DC0896}" dt="2020-05-22T08:33:03.789" v="29" actId="11"/>
        <pc:sldMkLst>
          <pc:docMk/>
          <pc:sldMk cId="2605167705" sldId="330"/>
        </pc:sldMkLst>
      </pc:sldChg>
    </pc:docChg>
  </pc:docChgLst>
  <pc:docChgLst>
    <pc:chgData name="Miroslav Reiter" userId="5a0d4d1b27afcb5a" providerId="LiveId" clId="{A59C7B5B-65E0-4480-8B71-A0B4EA8BB055}"/>
    <pc:docChg chg="custSel modSld">
      <pc:chgData name="Miroslav Reiter" userId="5a0d4d1b27afcb5a" providerId="LiveId" clId="{A59C7B5B-65E0-4480-8B71-A0B4EA8BB055}" dt="2019-04-23T20:27:50.974" v="57"/>
      <pc:docMkLst>
        <pc:docMk/>
      </pc:docMkLst>
    </pc:docChg>
  </pc:docChgLst>
  <pc:docChgLst>
    <pc:chgData name="Miroslav Reiter" userId="5a0d4d1b27afcb5a" providerId="LiveId" clId="{0369EA1A-75E7-47B1-BB59-E6CCC931D8BD}"/>
    <pc:docChg chg="undo redo custSel addSld delSld modSld modMainMaster addSection modSection">
      <pc:chgData name="Miroslav Reiter" userId="5a0d4d1b27afcb5a" providerId="LiveId" clId="{0369EA1A-75E7-47B1-BB59-E6CCC931D8BD}" dt="2021-06-04T17:44:36.732" v="2001" actId="368"/>
      <pc:docMkLst>
        <pc:docMk/>
      </pc:docMkLst>
      <pc:sldChg chg="addSp delSp modSp mod modNotesTx">
        <pc:chgData name="Miroslav Reiter" userId="5a0d4d1b27afcb5a" providerId="LiveId" clId="{0369EA1A-75E7-47B1-BB59-E6CCC931D8BD}" dt="2021-06-04T17:25:55.975" v="1861" actId="14100"/>
        <pc:sldMkLst>
          <pc:docMk/>
          <pc:sldMk cId="0" sldId="262"/>
        </pc:sldMkLst>
      </pc:sldChg>
      <pc:sldChg chg="addSp delSp modSp mod">
        <pc:chgData name="Miroslav Reiter" userId="5a0d4d1b27afcb5a" providerId="LiveId" clId="{0369EA1A-75E7-47B1-BB59-E6CCC931D8BD}" dt="2021-06-04T14:08:10.892" v="100" actId="478"/>
        <pc:sldMkLst>
          <pc:docMk/>
          <pc:sldMk cId="601198656" sldId="294"/>
        </pc:sldMkLst>
      </pc:sldChg>
      <pc:sldChg chg="addSp delSp modSp mod modNotes modNotesTx">
        <pc:chgData name="Miroslav Reiter" userId="5a0d4d1b27afcb5a" providerId="LiveId" clId="{0369EA1A-75E7-47B1-BB59-E6CCC931D8BD}" dt="2021-06-04T17:31:45.846" v="1966" actId="1076"/>
        <pc:sldMkLst>
          <pc:docMk/>
          <pc:sldMk cId="3080523603" sldId="296"/>
        </pc:sldMkLst>
      </pc:sldChg>
      <pc:sldChg chg="addSp delSp modSp mod modNotesTx">
        <pc:chgData name="Miroslav Reiter" userId="5a0d4d1b27afcb5a" providerId="LiveId" clId="{0369EA1A-75E7-47B1-BB59-E6CCC931D8BD}" dt="2021-06-04T15:56:41.925" v="484"/>
        <pc:sldMkLst>
          <pc:docMk/>
          <pc:sldMk cId="3607990930" sldId="297"/>
        </pc:sldMkLst>
      </pc:sldChg>
      <pc:sldChg chg="addSp delSp modSp mod modNotesTx">
        <pc:chgData name="Miroslav Reiter" userId="5a0d4d1b27afcb5a" providerId="LiveId" clId="{0369EA1A-75E7-47B1-BB59-E6CCC931D8BD}" dt="2021-06-04T15:57:39.159" v="487" actId="20577"/>
        <pc:sldMkLst>
          <pc:docMk/>
          <pc:sldMk cId="1913627069" sldId="298"/>
        </pc:sldMkLst>
      </pc:sldChg>
      <pc:sldChg chg="addSp delSp modSp del mod">
        <pc:chgData name="Miroslav Reiter" userId="5a0d4d1b27afcb5a" providerId="LiveId" clId="{0369EA1A-75E7-47B1-BB59-E6CCC931D8BD}" dt="2021-06-04T14:19:31.424" v="265" actId="47"/>
        <pc:sldMkLst>
          <pc:docMk/>
          <pc:sldMk cId="971910717" sldId="299"/>
        </pc:sldMkLst>
      </pc:sldChg>
      <pc:sldChg chg="addSp delSp modSp mod modNotes modNotesTx">
        <pc:chgData name="Miroslav Reiter" userId="5a0d4d1b27afcb5a" providerId="LiveId" clId="{0369EA1A-75E7-47B1-BB59-E6CCC931D8BD}" dt="2021-06-04T17:28:58.743" v="1963" actId="20577"/>
        <pc:sldMkLst>
          <pc:docMk/>
          <pc:sldMk cId="2446724767" sldId="300"/>
        </pc:sldMkLst>
      </pc:sldChg>
      <pc:sldChg chg="addSp delSp modSp mod modNotesTx">
        <pc:chgData name="Miroslav Reiter" userId="5a0d4d1b27afcb5a" providerId="LiveId" clId="{0369EA1A-75E7-47B1-BB59-E6CCC931D8BD}" dt="2021-06-04T14:12:30.356" v="162" actId="20577"/>
        <pc:sldMkLst>
          <pc:docMk/>
          <pc:sldMk cId="507393929" sldId="305"/>
        </pc:sldMkLst>
      </pc:sldChg>
      <pc:sldChg chg="addSp delSp modSp mod modNotes modNotesTx">
        <pc:chgData name="Miroslav Reiter" userId="5a0d4d1b27afcb5a" providerId="LiveId" clId="{0369EA1A-75E7-47B1-BB59-E6CCC931D8BD}" dt="2021-06-04T16:26:20.797" v="883" actId="1076"/>
        <pc:sldMkLst>
          <pc:docMk/>
          <pc:sldMk cId="2383471561" sldId="309"/>
        </pc:sldMkLst>
      </pc:sldChg>
      <pc:sldChg chg="addSp delSp modSp mod modNotesTx">
        <pc:chgData name="Miroslav Reiter" userId="5a0d4d1b27afcb5a" providerId="LiveId" clId="{0369EA1A-75E7-47B1-BB59-E6CCC931D8BD}" dt="2021-06-04T16:19:28.971" v="766" actId="20577"/>
        <pc:sldMkLst>
          <pc:docMk/>
          <pc:sldMk cId="2885359540" sldId="313"/>
        </pc:sldMkLst>
      </pc:sldChg>
      <pc:sldChg chg="addSp delSp modSp mod setBg modNotesTx">
        <pc:chgData name="Miroslav Reiter" userId="5a0d4d1b27afcb5a" providerId="LiveId" clId="{0369EA1A-75E7-47B1-BB59-E6CCC931D8BD}" dt="2021-06-04T17:44:36.732" v="2001" actId="368"/>
        <pc:sldMkLst>
          <pc:docMk/>
          <pc:sldMk cId="14731952" sldId="314"/>
        </pc:sldMkLst>
      </pc:sldChg>
      <pc:sldChg chg="addSp delSp modSp del mod">
        <pc:chgData name="Miroslav Reiter" userId="5a0d4d1b27afcb5a" providerId="LiveId" clId="{0369EA1A-75E7-47B1-BB59-E6CCC931D8BD}" dt="2021-06-04T15:59:57.666" v="502" actId="47"/>
        <pc:sldMkLst>
          <pc:docMk/>
          <pc:sldMk cId="3555317324" sldId="315"/>
        </pc:sldMkLst>
      </pc:sldChg>
      <pc:sldChg chg="addSp delSp modSp del mod">
        <pc:chgData name="Miroslav Reiter" userId="5a0d4d1b27afcb5a" providerId="LiveId" clId="{0369EA1A-75E7-47B1-BB59-E6CCC931D8BD}" dt="2021-06-04T16:25:14.904" v="879" actId="47"/>
        <pc:sldMkLst>
          <pc:docMk/>
          <pc:sldMk cId="1738308747" sldId="317"/>
        </pc:sldMkLst>
      </pc:sldChg>
      <pc:sldChg chg="addSp delSp modSp del mod">
        <pc:chgData name="Miroslav Reiter" userId="5a0d4d1b27afcb5a" providerId="LiveId" clId="{0369EA1A-75E7-47B1-BB59-E6CCC931D8BD}" dt="2021-06-04T16:25:16.487" v="880" actId="47"/>
        <pc:sldMkLst>
          <pc:docMk/>
          <pc:sldMk cId="4199626341" sldId="318"/>
        </pc:sldMkLst>
      </pc:sldChg>
      <pc:sldChg chg="addSp delSp modSp mod modNotesTx">
        <pc:chgData name="Miroslav Reiter" userId="5a0d4d1b27afcb5a" providerId="LiveId" clId="{0369EA1A-75E7-47B1-BB59-E6CCC931D8BD}" dt="2021-06-04T16:28:29.157" v="903" actId="113"/>
        <pc:sldMkLst>
          <pc:docMk/>
          <pc:sldMk cId="1775818585" sldId="323"/>
        </pc:sldMkLst>
      </pc:sldChg>
      <pc:sldChg chg="addSp delSp modSp del mod">
        <pc:chgData name="Miroslav Reiter" userId="5a0d4d1b27afcb5a" providerId="LiveId" clId="{0369EA1A-75E7-47B1-BB59-E6CCC931D8BD}" dt="2021-06-04T16:29:45.496" v="905" actId="47"/>
        <pc:sldMkLst>
          <pc:docMk/>
          <pc:sldMk cId="3879139020" sldId="324"/>
        </pc:sldMkLst>
      </pc:sldChg>
      <pc:sldChg chg="addSp delSp modSp del mod">
        <pc:chgData name="Miroslav Reiter" userId="5a0d4d1b27afcb5a" providerId="LiveId" clId="{0369EA1A-75E7-47B1-BB59-E6CCC931D8BD}" dt="2021-06-04T16:15:57.801" v="698" actId="47"/>
        <pc:sldMkLst>
          <pc:docMk/>
          <pc:sldMk cId="3585062870" sldId="325"/>
        </pc:sldMkLst>
      </pc:sldChg>
      <pc:sldChg chg="addSp delSp modSp del mod">
        <pc:chgData name="Miroslav Reiter" userId="5a0d4d1b27afcb5a" providerId="LiveId" clId="{0369EA1A-75E7-47B1-BB59-E6CCC931D8BD}" dt="2021-06-04T16:11:29.373" v="650" actId="47"/>
        <pc:sldMkLst>
          <pc:docMk/>
          <pc:sldMk cId="533534846" sldId="326"/>
        </pc:sldMkLst>
      </pc:sldChg>
      <pc:sldChg chg="addSp delSp modSp mod chgLayout modNotesTx">
        <pc:chgData name="Miroslav Reiter" userId="5a0d4d1b27afcb5a" providerId="LiveId" clId="{0369EA1A-75E7-47B1-BB59-E6CCC931D8BD}" dt="2021-06-04T17:36:45.373" v="1967" actId="20577"/>
        <pc:sldMkLst>
          <pc:docMk/>
          <pc:sldMk cId="4067082757" sldId="327"/>
        </pc:sldMkLst>
      </pc:sldChg>
      <pc:sldChg chg="addSp delSp modSp mod modClrScheme chgLayout modNotesTx">
        <pc:chgData name="Miroslav Reiter" userId="5a0d4d1b27afcb5a" providerId="LiveId" clId="{0369EA1A-75E7-47B1-BB59-E6CCC931D8BD}" dt="2021-06-04T17:16:12.763" v="1825" actId="12"/>
        <pc:sldMkLst>
          <pc:docMk/>
          <pc:sldMk cId="3650363988" sldId="328"/>
        </pc:sldMkLst>
      </pc:sldChg>
      <pc:sldChg chg="addSp delSp modSp mod modClrScheme chgLayout modNotesTx">
        <pc:chgData name="Miroslav Reiter" userId="5a0d4d1b27afcb5a" providerId="LiveId" clId="{0369EA1A-75E7-47B1-BB59-E6CCC931D8BD}" dt="2021-06-04T17:28:39.854" v="1944" actId="20577"/>
        <pc:sldMkLst>
          <pc:docMk/>
          <pc:sldMk cId="2605167705" sldId="330"/>
        </pc:sldMkLst>
      </pc:sldChg>
      <pc:sldChg chg="addSp delSp modSp del mod">
        <pc:chgData name="Miroslav Reiter" userId="5a0d4d1b27afcb5a" providerId="LiveId" clId="{0369EA1A-75E7-47B1-BB59-E6CCC931D8BD}" dt="2021-06-04T15:59:57.666" v="502" actId="47"/>
        <pc:sldMkLst>
          <pc:docMk/>
          <pc:sldMk cId="1312579187" sldId="331"/>
        </pc:sldMkLst>
      </pc:sldChg>
      <pc:sldChg chg="del">
        <pc:chgData name="Miroslav Reiter" userId="5a0d4d1b27afcb5a" providerId="LiveId" clId="{0369EA1A-75E7-47B1-BB59-E6CCC931D8BD}" dt="2021-06-04T14:07:31.521" v="81" actId="47"/>
        <pc:sldMkLst>
          <pc:docMk/>
          <pc:sldMk cId="1923012496" sldId="332"/>
        </pc:sldMkLst>
      </pc:sldChg>
      <pc:sldChg chg="del">
        <pc:chgData name="Miroslav Reiter" userId="5a0d4d1b27afcb5a" providerId="LiveId" clId="{0369EA1A-75E7-47B1-BB59-E6CCC931D8BD}" dt="2021-06-04T14:07:36.307" v="82" actId="47"/>
        <pc:sldMkLst>
          <pc:docMk/>
          <pc:sldMk cId="986470607" sldId="333"/>
        </pc:sldMkLst>
      </pc:sldChg>
      <pc:sldChg chg="del">
        <pc:chgData name="Miroslav Reiter" userId="5a0d4d1b27afcb5a" providerId="LiveId" clId="{0369EA1A-75E7-47B1-BB59-E6CCC931D8BD}" dt="2021-06-04T14:07:36.307" v="82" actId="47"/>
        <pc:sldMkLst>
          <pc:docMk/>
          <pc:sldMk cId="2166910472" sldId="334"/>
        </pc:sldMkLst>
      </pc:sldChg>
      <pc:sldChg chg="addSp delSp modSp del mod">
        <pc:chgData name="Miroslav Reiter" userId="5a0d4d1b27afcb5a" providerId="LiveId" clId="{0369EA1A-75E7-47B1-BB59-E6CCC931D8BD}" dt="2021-06-04T15:59:57.666" v="502" actId="47"/>
        <pc:sldMkLst>
          <pc:docMk/>
          <pc:sldMk cId="3298265348" sldId="335"/>
        </pc:sldMkLst>
      </pc:sldChg>
      <pc:sldChg chg="del">
        <pc:chgData name="Miroslav Reiter" userId="5a0d4d1b27afcb5a" providerId="LiveId" clId="{0369EA1A-75E7-47B1-BB59-E6CCC931D8BD}" dt="2021-06-04T14:07:36.307" v="82" actId="47"/>
        <pc:sldMkLst>
          <pc:docMk/>
          <pc:sldMk cId="2555525963" sldId="336"/>
        </pc:sldMkLst>
      </pc:sldChg>
      <pc:sldChg chg="del">
        <pc:chgData name="Miroslav Reiter" userId="5a0d4d1b27afcb5a" providerId="LiveId" clId="{0369EA1A-75E7-47B1-BB59-E6CCC931D8BD}" dt="2021-06-04T14:07:36.307" v="82" actId="47"/>
        <pc:sldMkLst>
          <pc:docMk/>
          <pc:sldMk cId="955861169" sldId="337"/>
        </pc:sldMkLst>
      </pc:sldChg>
      <pc:sldChg chg="del">
        <pc:chgData name="Miroslav Reiter" userId="5a0d4d1b27afcb5a" providerId="LiveId" clId="{0369EA1A-75E7-47B1-BB59-E6CCC931D8BD}" dt="2021-06-04T14:07:36.307" v="82" actId="47"/>
        <pc:sldMkLst>
          <pc:docMk/>
          <pc:sldMk cId="1136160334" sldId="338"/>
        </pc:sldMkLst>
      </pc:sldChg>
      <pc:sldChg chg="addSp delSp modSp del mod">
        <pc:chgData name="Miroslav Reiter" userId="5a0d4d1b27afcb5a" providerId="LiveId" clId="{0369EA1A-75E7-47B1-BB59-E6CCC931D8BD}" dt="2021-06-04T15:59:57.666" v="502" actId="47"/>
        <pc:sldMkLst>
          <pc:docMk/>
          <pc:sldMk cId="4127973175" sldId="339"/>
        </pc:sldMkLst>
      </pc:sldChg>
      <pc:sldChg chg="addSp delSp modSp del mod">
        <pc:chgData name="Miroslav Reiter" userId="5a0d4d1b27afcb5a" providerId="LiveId" clId="{0369EA1A-75E7-47B1-BB59-E6CCC931D8BD}" dt="2021-06-04T15:59:57.666" v="502" actId="47"/>
        <pc:sldMkLst>
          <pc:docMk/>
          <pc:sldMk cId="3231757887" sldId="340"/>
        </pc:sldMkLst>
      </pc:sldChg>
      <pc:sldChg chg="add del">
        <pc:chgData name="Miroslav Reiter" userId="5a0d4d1b27afcb5a" providerId="LiveId" clId="{0369EA1A-75E7-47B1-BB59-E6CCC931D8BD}" dt="2021-06-04T15:55:33.872" v="476" actId="47"/>
        <pc:sldMkLst>
          <pc:docMk/>
          <pc:sldMk cId="1595366376" sldId="341"/>
        </pc:sldMkLst>
      </pc:sldChg>
      <pc:sldChg chg="add del">
        <pc:chgData name="Miroslav Reiter" userId="5a0d4d1b27afcb5a" providerId="LiveId" clId="{0369EA1A-75E7-47B1-BB59-E6CCC931D8BD}" dt="2021-06-04T14:19:12.913" v="264" actId="47"/>
        <pc:sldMkLst>
          <pc:docMk/>
          <pc:sldMk cId="3349248720" sldId="342"/>
        </pc:sldMkLst>
      </pc:sldChg>
      <pc:sldChg chg="addSp delSp modSp new mod setBg modNotesTx">
        <pc:chgData name="Miroslav Reiter" userId="5a0d4d1b27afcb5a" providerId="LiveId" clId="{0369EA1A-75E7-47B1-BB59-E6CCC931D8BD}" dt="2021-06-04T15:58:27.533" v="492"/>
        <pc:sldMkLst>
          <pc:docMk/>
          <pc:sldMk cId="3487312761" sldId="342"/>
        </pc:sldMkLst>
      </pc:sldChg>
      <pc:sldChg chg="addSp delSp modSp add mod modNotesTx">
        <pc:chgData name="Miroslav Reiter" userId="5a0d4d1b27afcb5a" providerId="LiveId" clId="{0369EA1A-75E7-47B1-BB59-E6CCC931D8BD}" dt="2021-06-04T15:58:40.432" v="494" actId="6549"/>
        <pc:sldMkLst>
          <pc:docMk/>
          <pc:sldMk cId="3446813220" sldId="343"/>
        </pc:sldMkLst>
      </pc:sldChg>
      <pc:sldChg chg="addSp delSp modSp add mod modNotesTx">
        <pc:chgData name="Miroslav Reiter" userId="5a0d4d1b27afcb5a" providerId="LiveId" clId="{0369EA1A-75E7-47B1-BB59-E6CCC931D8BD}" dt="2021-06-04T15:58:56.013" v="495"/>
        <pc:sldMkLst>
          <pc:docMk/>
          <pc:sldMk cId="3319212035" sldId="344"/>
        </pc:sldMkLst>
      </pc:sldChg>
      <pc:sldChg chg="addSp delSp modSp add mod">
        <pc:chgData name="Miroslav Reiter" userId="5a0d4d1b27afcb5a" providerId="LiveId" clId="{0369EA1A-75E7-47B1-BB59-E6CCC931D8BD}" dt="2021-06-04T14:24:54.631" v="336" actId="1076"/>
        <pc:sldMkLst>
          <pc:docMk/>
          <pc:sldMk cId="4130985921" sldId="345"/>
        </pc:sldMkLst>
      </pc:sldChg>
      <pc:sldChg chg="modSp add mod setBg">
        <pc:chgData name="Miroslav Reiter" userId="5a0d4d1b27afcb5a" providerId="LiveId" clId="{0369EA1A-75E7-47B1-BB59-E6CCC931D8BD}" dt="2021-06-04T17:38:05.912" v="1971" actId="207"/>
        <pc:sldMkLst>
          <pc:docMk/>
          <pc:sldMk cId="2490180830" sldId="346"/>
        </pc:sldMkLst>
      </pc:sldChg>
      <pc:sldChg chg="new del">
        <pc:chgData name="Miroslav Reiter" userId="5a0d4d1b27afcb5a" providerId="LiveId" clId="{0369EA1A-75E7-47B1-BB59-E6CCC931D8BD}" dt="2021-06-04T15:51:19.586" v="433" actId="47"/>
        <pc:sldMkLst>
          <pc:docMk/>
          <pc:sldMk cId="1321870704" sldId="347"/>
        </pc:sldMkLst>
      </pc:sldChg>
      <pc:sldChg chg="add del setBg">
        <pc:chgData name="Miroslav Reiter" userId="5a0d4d1b27afcb5a" providerId="LiveId" clId="{0369EA1A-75E7-47B1-BB59-E6CCC931D8BD}" dt="2021-06-04T15:51:17.310" v="431"/>
        <pc:sldMkLst>
          <pc:docMk/>
          <pc:sldMk cId="1010757113" sldId="348"/>
        </pc:sldMkLst>
      </pc:sldChg>
      <pc:sldChg chg="addSp delSp modSp add mod modNotesTx">
        <pc:chgData name="Miroslav Reiter" userId="5a0d4d1b27afcb5a" providerId="LiveId" clId="{0369EA1A-75E7-47B1-BB59-E6CCC931D8BD}" dt="2021-06-04T15:54:09.729" v="472" actId="20577"/>
        <pc:sldMkLst>
          <pc:docMk/>
          <pc:sldMk cId="3645613999" sldId="348"/>
        </pc:sldMkLst>
      </pc:sldChg>
      <pc:sldChg chg="add del setBg">
        <pc:chgData name="Miroslav Reiter" userId="5a0d4d1b27afcb5a" providerId="LiveId" clId="{0369EA1A-75E7-47B1-BB59-E6CCC931D8BD}" dt="2021-06-04T15:51:27.764" v="436"/>
        <pc:sldMkLst>
          <pc:docMk/>
          <pc:sldMk cId="2786218555" sldId="349"/>
        </pc:sldMkLst>
      </pc:sldChg>
      <pc:sldChg chg="addSp delSp modSp add mod modNotesTx">
        <pc:chgData name="Miroslav Reiter" userId="5a0d4d1b27afcb5a" providerId="LiveId" clId="{0369EA1A-75E7-47B1-BB59-E6CCC931D8BD}" dt="2021-06-04T17:30:51.303" v="1964" actId="14100"/>
        <pc:sldMkLst>
          <pc:docMk/>
          <pc:sldMk cId="3451822134" sldId="349"/>
        </pc:sldMkLst>
      </pc:sldChg>
      <pc:sldChg chg="modSp add mod">
        <pc:chgData name="Miroslav Reiter" userId="5a0d4d1b27afcb5a" providerId="LiveId" clId="{0369EA1A-75E7-47B1-BB59-E6CCC931D8BD}" dt="2021-06-04T16:15:53.345" v="697" actId="113"/>
        <pc:sldMkLst>
          <pc:docMk/>
          <pc:sldMk cId="3855053064" sldId="350"/>
        </pc:sldMkLst>
      </pc:sldChg>
      <pc:sldChg chg="modSp add mod">
        <pc:chgData name="Miroslav Reiter" userId="5a0d4d1b27afcb5a" providerId="LiveId" clId="{0369EA1A-75E7-47B1-BB59-E6CCC931D8BD}" dt="2021-06-04T16:15:14.380" v="692" actId="20577"/>
        <pc:sldMkLst>
          <pc:docMk/>
          <pc:sldMk cId="1474055963" sldId="351"/>
        </pc:sldMkLst>
      </pc:sldChg>
      <pc:sldChg chg="modSp add mod modNotesTx">
        <pc:chgData name="Miroslav Reiter" userId="5a0d4d1b27afcb5a" providerId="LiveId" clId="{0369EA1A-75E7-47B1-BB59-E6CCC931D8BD}" dt="2021-06-04T16:22:27.929" v="849" actId="207"/>
        <pc:sldMkLst>
          <pc:docMk/>
          <pc:sldMk cId="741974566" sldId="352"/>
        </pc:sldMkLst>
      </pc:sldChg>
      <pc:sldChg chg="modSp add mod">
        <pc:chgData name="Miroslav Reiter" userId="5a0d4d1b27afcb5a" providerId="LiveId" clId="{0369EA1A-75E7-47B1-BB59-E6CCC931D8BD}" dt="2021-06-04T16:25:08.909" v="878" actId="207"/>
        <pc:sldMkLst>
          <pc:docMk/>
          <pc:sldMk cId="3404191247" sldId="353"/>
        </pc:sldMkLst>
      </pc:sldChg>
      <pc:sldChg chg="add del">
        <pc:chgData name="Miroslav Reiter" userId="5a0d4d1b27afcb5a" providerId="LiveId" clId="{0369EA1A-75E7-47B1-BB59-E6CCC931D8BD}" dt="2021-06-04T16:28:38.238" v="904" actId="47"/>
        <pc:sldMkLst>
          <pc:docMk/>
          <pc:sldMk cId="884744922" sldId="354"/>
        </pc:sldMkLst>
      </pc:sldChg>
      <pc:sldMasterChg chg="delSp mod setBg modSldLayout">
        <pc:chgData name="Miroslav Reiter" userId="5a0d4d1b27afcb5a" providerId="LiveId" clId="{0369EA1A-75E7-47B1-BB59-E6CCC931D8BD}" dt="2021-06-04T17:25:17.127" v="1859" actId="478"/>
        <pc:sldMasterMkLst>
          <pc:docMk/>
          <pc:sldMasterMk cId="0" sldId="2147483668"/>
        </pc:sldMasterMkLst>
        <pc:sldLayoutChg chg="modSp mod setBg">
          <pc:chgData name="Miroslav Reiter" userId="5a0d4d1b27afcb5a" providerId="LiveId" clId="{0369EA1A-75E7-47B1-BB59-E6CCC931D8BD}" dt="2021-06-04T17:25:13.456" v="1858"/>
          <pc:sldLayoutMkLst>
            <pc:docMk/>
            <pc:sldMasterMk cId="0" sldId="2147483668"/>
            <pc:sldLayoutMk cId="0" sldId="2147483669"/>
          </pc:sldLayoutMkLst>
        </pc:sldLayoutChg>
      </pc:sldMasterChg>
    </pc:docChg>
  </pc:docChgLst>
  <pc:docChgLst>
    <pc:chgData name="Miroslav Reiter" userId="5a0d4d1b27afcb5a" providerId="LiveId" clId="{2E7E6DB4-9C29-44FA-A25A-8D505E00F70E}"/>
    <pc:docChg chg="undo redo custSel addSld delSld modSld sldOrd addSection delSection modSection">
      <pc:chgData name="Miroslav Reiter" userId="5a0d4d1b27afcb5a" providerId="LiveId" clId="{2E7E6DB4-9C29-44FA-A25A-8D505E00F70E}" dt="2025-08-17T07:57:42.985" v="2803" actId="20577"/>
      <pc:docMkLst>
        <pc:docMk/>
      </pc:docMkLst>
      <pc:sldChg chg="addSp delSp modSp mod modNotesTx">
        <pc:chgData name="Miroslav Reiter" userId="5a0d4d1b27afcb5a" providerId="LiveId" clId="{2E7E6DB4-9C29-44FA-A25A-8D505E00F70E}" dt="2025-08-16T16:18:42.277" v="835" actId="20577"/>
        <pc:sldMkLst>
          <pc:docMk/>
          <pc:sldMk cId="0" sldId="262"/>
        </pc:sldMkLst>
        <pc:spChg chg="mod">
          <ac:chgData name="Miroslav Reiter" userId="5a0d4d1b27afcb5a" providerId="LiveId" clId="{2E7E6DB4-9C29-44FA-A25A-8D505E00F70E}" dt="2025-08-16T16:18:01.381" v="826" actId="14100"/>
          <ac:spMkLst>
            <pc:docMk/>
            <pc:sldMk cId="0" sldId="262"/>
            <ac:spMk id="6" creationId="{00000000-0000-0000-0000-000000000000}"/>
          </ac:spMkLst>
        </pc:spChg>
        <pc:spChg chg="mod">
          <ac:chgData name="Miroslav Reiter" userId="5a0d4d1b27afcb5a" providerId="LiveId" clId="{2E7E6DB4-9C29-44FA-A25A-8D505E00F70E}" dt="2025-08-16T07:01:55.860" v="9"/>
          <ac:spMkLst>
            <pc:docMk/>
            <pc:sldMk cId="0" sldId="262"/>
            <ac:spMk id="8" creationId="{00000000-0000-0000-0000-000000000000}"/>
          </ac:spMkLst>
        </pc:spChg>
        <pc:spChg chg="mod">
          <ac:chgData name="Miroslav Reiter" userId="5a0d4d1b27afcb5a" providerId="LiveId" clId="{2E7E6DB4-9C29-44FA-A25A-8D505E00F70E}" dt="2025-08-16T16:17:58.509" v="825" actId="1076"/>
          <ac:spMkLst>
            <pc:docMk/>
            <pc:sldMk cId="0" sldId="262"/>
            <ac:spMk id="9" creationId="{1140476F-6DD1-4AD9-9BF4-030035C4F6DB}"/>
          </ac:spMkLst>
        </pc:spChg>
        <pc:picChg chg="del">
          <ac:chgData name="Miroslav Reiter" userId="5a0d4d1b27afcb5a" providerId="LiveId" clId="{2E7E6DB4-9C29-44FA-A25A-8D505E00F70E}" dt="2025-08-16T07:02:49.629" v="13" actId="478"/>
          <ac:picMkLst>
            <pc:docMk/>
            <pc:sldMk cId="0" sldId="262"/>
            <ac:picMk id="7" creationId="{DE36D3D5-8672-4073-90C1-7F87438EDB46}"/>
          </ac:picMkLst>
        </pc:picChg>
        <pc:picChg chg="add mod">
          <ac:chgData name="Miroslav Reiter" userId="5a0d4d1b27afcb5a" providerId="LiveId" clId="{2E7E6DB4-9C29-44FA-A25A-8D505E00F70E}" dt="2025-08-16T16:17:46.736" v="821" actId="1076"/>
          <ac:picMkLst>
            <pc:docMk/>
            <pc:sldMk cId="0" sldId="262"/>
            <ac:picMk id="1026" creationId="{77209BF4-D926-B832-BFBB-7753AFB602D6}"/>
          </ac:picMkLst>
        </pc:picChg>
      </pc:sldChg>
      <pc:sldChg chg="addSp delSp modSp del mod ord">
        <pc:chgData name="Miroslav Reiter" userId="5a0d4d1b27afcb5a" providerId="LiveId" clId="{2E7E6DB4-9C29-44FA-A25A-8D505E00F70E}" dt="2025-08-16T07:59:57.546" v="114" actId="47"/>
        <pc:sldMkLst>
          <pc:docMk/>
          <pc:sldMk cId="204588676" sldId="271"/>
        </pc:sldMkLst>
        <pc:picChg chg="del">
          <ac:chgData name="Miroslav Reiter" userId="5a0d4d1b27afcb5a" providerId="LiveId" clId="{2E7E6DB4-9C29-44FA-A25A-8D505E00F70E}" dt="2025-08-16T07:03:28.484" v="23" actId="478"/>
          <ac:picMkLst>
            <pc:docMk/>
            <pc:sldMk cId="204588676" sldId="271"/>
            <ac:picMk id="4" creationId="{530AFBAC-DD89-7617-6ECC-3C6197C8934C}"/>
          </ac:picMkLst>
        </pc:picChg>
        <pc:picChg chg="add mod">
          <ac:chgData name="Miroslav Reiter" userId="5a0d4d1b27afcb5a" providerId="LiveId" clId="{2E7E6DB4-9C29-44FA-A25A-8D505E00F70E}" dt="2025-08-16T07:03:28.792" v="24"/>
          <ac:picMkLst>
            <pc:docMk/>
            <pc:sldMk cId="204588676" sldId="271"/>
            <ac:picMk id="5" creationId="{A838DA15-6BF5-D3A3-F89A-EA63C023BAC1}"/>
          </ac:picMkLst>
        </pc:picChg>
      </pc:sldChg>
      <pc:sldChg chg="addSp delSp modSp mod">
        <pc:chgData name="Miroslav Reiter" userId="5a0d4d1b27afcb5a" providerId="LiveId" clId="{2E7E6DB4-9C29-44FA-A25A-8D505E00F70E}" dt="2025-08-16T08:24:43.882" v="492" actId="20577"/>
        <pc:sldMkLst>
          <pc:docMk/>
          <pc:sldMk cId="349027271" sldId="272"/>
        </pc:sldMkLst>
        <pc:spChg chg="mod">
          <ac:chgData name="Miroslav Reiter" userId="5a0d4d1b27afcb5a" providerId="LiveId" clId="{2E7E6DB4-9C29-44FA-A25A-8D505E00F70E}" dt="2025-08-16T08:22:13.790" v="453" actId="20577"/>
          <ac:spMkLst>
            <pc:docMk/>
            <pc:sldMk cId="349027271" sldId="272"/>
            <ac:spMk id="2" creationId="{A81AE05E-2FB4-0BC0-A0A1-2FDB2738DD06}"/>
          </ac:spMkLst>
        </pc:spChg>
        <pc:spChg chg="mod">
          <ac:chgData name="Miroslav Reiter" userId="5a0d4d1b27afcb5a" providerId="LiveId" clId="{2E7E6DB4-9C29-44FA-A25A-8D505E00F70E}" dt="2025-08-16T08:24:43.882" v="492" actId="20577"/>
          <ac:spMkLst>
            <pc:docMk/>
            <pc:sldMk cId="349027271" sldId="272"/>
            <ac:spMk id="3" creationId="{B0727D32-ED09-FBCE-5C6D-40F3C6D1D01E}"/>
          </ac:spMkLst>
        </pc:spChg>
        <pc:picChg chg="del">
          <ac:chgData name="Miroslav Reiter" userId="5a0d4d1b27afcb5a" providerId="LiveId" clId="{2E7E6DB4-9C29-44FA-A25A-8D505E00F70E}" dt="2025-08-16T07:03:08.973" v="21" actId="478"/>
          <ac:picMkLst>
            <pc:docMk/>
            <pc:sldMk cId="349027271" sldId="272"/>
            <ac:picMk id="4" creationId="{65CE77FB-29EE-108B-D4F9-6A9C3D4DE77B}"/>
          </ac:picMkLst>
        </pc:picChg>
        <pc:picChg chg="add del mod">
          <ac:chgData name="Miroslav Reiter" userId="5a0d4d1b27afcb5a" providerId="LiveId" clId="{2E7E6DB4-9C29-44FA-A25A-8D505E00F70E}" dt="2025-08-16T08:22:01.473" v="451" actId="478"/>
          <ac:picMkLst>
            <pc:docMk/>
            <pc:sldMk cId="349027271" sldId="272"/>
            <ac:picMk id="5" creationId="{8FDB3885-33C8-9052-84C8-1724F42C0A1D}"/>
          </ac:picMkLst>
        </pc:picChg>
      </pc:sldChg>
      <pc:sldChg chg="addSp delSp modSp mod">
        <pc:chgData name="Miroslav Reiter" userId="5a0d4d1b27afcb5a" providerId="LiveId" clId="{2E7E6DB4-9C29-44FA-A25A-8D505E00F70E}" dt="2025-08-16T07:03:37.504" v="28"/>
        <pc:sldMkLst>
          <pc:docMk/>
          <pc:sldMk cId="601198656" sldId="294"/>
        </pc:sldMkLst>
        <pc:picChg chg="add mod">
          <ac:chgData name="Miroslav Reiter" userId="5a0d4d1b27afcb5a" providerId="LiveId" clId="{2E7E6DB4-9C29-44FA-A25A-8D505E00F70E}" dt="2025-08-16T07:03:37.504" v="28"/>
          <ac:picMkLst>
            <pc:docMk/>
            <pc:sldMk cId="601198656" sldId="294"/>
            <ac:picMk id="3" creationId="{8E982283-E355-A35B-F4B3-6B8EDA0D01D2}"/>
          </ac:picMkLst>
        </pc:picChg>
        <pc:picChg chg="del">
          <ac:chgData name="Miroslav Reiter" userId="5a0d4d1b27afcb5a" providerId="LiveId" clId="{2E7E6DB4-9C29-44FA-A25A-8D505E00F70E}" dt="2025-08-16T07:03:37.292" v="27" actId="478"/>
          <ac:picMkLst>
            <pc:docMk/>
            <pc:sldMk cId="601198656" sldId="294"/>
            <ac:picMk id="5" creationId="{7789B228-8523-4D4B-9EAC-DB5949011DBC}"/>
          </ac:picMkLst>
        </pc:picChg>
      </pc:sldChg>
      <pc:sldChg chg="addSp delSp modSp mod">
        <pc:chgData name="Miroslav Reiter" userId="5a0d4d1b27afcb5a" providerId="LiveId" clId="{2E7E6DB4-9C29-44FA-A25A-8D505E00F70E}" dt="2025-08-16T16:48:41.644" v="1010" actId="20577"/>
        <pc:sldMkLst>
          <pc:docMk/>
          <pc:sldMk cId="1255962626" sldId="302"/>
        </pc:sldMkLst>
        <pc:spChg chg="mod">
          <ac:chgData name="Miroslav Reiter" userId="5a0d4d1b27afcb5a" providerId="LiveId" clId="{2E7E6DB4-9C29-44FA-A25A-8D505E00F70E}" dt="2025-08-16T16:16:21.406" v="814" actId="403"/>
          <ac:spMkLst>
            <pc:docMk/>
            <pc:sldMk cId="1255962626" sldId="302"/>
            <ac:spMk id="6" creationId="{16ECDF2B-0CF7-1947-89C4-01D113156225}"/>
          </ac:spMkLst>
        </pc:spChg>
        <pc:spChg chg="mod">
          <ac:chgData name="Miroslav Reiter" userId="5a0d4d1b27afcb5a" providerId="LiveId" clId="{2E7E6DB4-9C29-44FA-A25A-8D505E00F70E}" dt="2025-08-16T16:48:41.644" v="1010" actId="20577"/>
          <ac:spMkLst>
            <pc:docMk/>
            <pc:sldMk cId="1255962626" sldId="302"/>
            <ac:spMk id="7" creationId="{3AB2F976-7E9E-521B-006F-83B9E37BA5BB}"/>
          </ac:spMkLst>
        </pc:spChg>
        <pc:picChg chg="del">
          <ac:chgData name="Miroslav Reiter" userId="5a0d4d1b27afcb5a" providerId="LiveId" clId="{2E7E6DB4-9C29-44FA-A25A-8D505E00F70E}" dt="2025-08-16T07:02:54.510" v="15" actId="478"/>
          <ac:picMkLst>
            <pc:docMk/>
            <pc:sldMk cId="1255962626" sldId="302"/>
            <ac:picMk id="2" creationId="{71306A56-75AD-99E4-0EA8-03741BA98D58}"/>
          </ac:picMkLst>
        </pc:picChg>
        <pc:picChg chg="add mod">
          <ac:chgData name="Miroslav Reiter" userId="5a0d4d1b27afcb5a" providerId="LiveId" clId="{2E7E6DB4-9C29-44FA-A25A-8D505E00F70E}" dt="2025-08-16T16:16:21.406" v="814" actId="403"/>
          <ac:picMkLst>
            <pc:docMk/>
            <pc:sldMk cId="1255962626" sldId="302"/>
            <ac:picMk id="3" creationId="{F923CB0B-2C28-4331-DC82-A6BF07A92CB8}"/>
          </ac:picMkLst>
        </pc:picChg>
      </pc:sldChg>
      <pc:sldChg chg="addSp delSp modSp del mod ord">
        <pc:chgData name="Miroslav Reiter" userId="5a0d4d1b27afcb5a" providerId="LiveId" clId="{2E7E6DB4-9C29-44FA-A25A-8D505E00F70E}" dt="2025-08-16T08:04:56.505" v="161" actId="47"/>
        <pc:sldMkLst>
          <pc:docMk/>
          <pc:sldMk cId="464531757" sldId="304"/>
        </pc:sldMkLst>
        <pc:picChg chg="del">
          <ac:chgData name="Miroslav Reiter" userId="5a0d4d1b27afcb5a" providerId="LiveId" clId="{2E7E6DB4-9C29-44FA-A25A-8D505E00F70E}" dt="2025-08-16T07:03:32.086" v="25" actId="478"/>
          <ac:picMkLst>
            <pc:docMk/>
            <pc:sldMk cId="464531757" sldId="304"/>
            <ac:picMk id="4" creationId="{6A49638A-2683-C21F-B075-B2E930078D9D}"/>
          </ac:picMkLst>
        </pc:picChg>
        <pc:picChg chg="add mod">
          <ac:chgData name="Miroslav Reiter" userId="5a0d4d1b27afcb5a" providerId="LiveId" clId="{2E7E6DB4-9C29-44FA-A25A-8D505E00F70E}" dt="2025-08-16T07:03:32.366" v="26"/>
          <ac:picMkLst>
            <pc:docMk/>
            <pc:sldMk cId="464531757" sldId="304"/>
            <ac:picMk id="5" creationId="{1F05BEFB-0FE8-564F-DFE9-09F55BE0E397}"/>
          </ac:picMkLst>
        </pc:picChg>
      </pc:sldChg>
      <pc:sldChg chg="modSp mod">
        <pc:chgData name="Miroslav Reiter" userId="5a0d4d1b27afcb5a" providerId="LiveId" clId="{2E7E6DB4-9C29-44FA-A25A-8D505E00F70E}" dt="2025-08-17T07:55:21.338" v="2790" actId="20577"/>
        <pc:sldMkLst>
          <pc:docMk/>
          <pc:sldMk cId="3006944172" sldId="318"/>
        </pc:sldMkLst>
        <pc:spChg chg="mod">
          <ac:chgData name="Miroslav Reiter" userId="5a0d4d1b27afcb5a" providerId="LiveId" clId="{2E7E6DB4-9C29-44FA-A25A-8D505E00F70E}" dt="2025-08-17T07:55:21.338" v="2790" actId="20577"/>
          <ac:spMkLst>
            <pc:docMk/>
            <pc:sldMk cId="3006944172" sldId="318"/>
            <ac:spMk id="3" creationId="{4AE48A65-3DFC-2146-A600-1B0B61F1548E}"/>
          </ac:spMkLst>
        </pc:spChg>
      </pc:sldChg>
      <pc:sldChg chg="addSp delSp modSp mod ord modNotes modNotesTx">
        <pc:chgData name="Miroslav Reiter" userId="5a0d4d1b27afcb5a" providerId="LiveId" clId="{2E7E6DB4-9C29-44FA-A25A-8D505E00F70E}" dt="2025-08-17T07:47:15.950" v="2738" actId="14100"/>
        <pc:sldMkLst>
          <pc:docMk/>
          <pc:sldMk cId="2093934232" sldId="326"/>
        </pc:sldMkLst>
        <pc:spChg chg="mod">
          <ac:chgData name="Miroslav Reiter" userId="5a0d4d1b27afcb5a" providerId="LiveId" clId="{2E7E6DB4-9C29-44FA-A25A-8D505E00F70E}" dt="2025-08-17T07:47:15.950" v="2738" actId="14100"/>
          <ac:spMkLst>
            <pc:docMk/>
            <pc:sldMk cId="2093934232" sldId="326"/>
            <ac:spMk id="2" creationId="{78C4C97A-2BD2-E6F6-3159-F5D12A497750}"/>
          </ac:spMkLst>
        </pc:spChg>
        <pc:spChg chg="add del mod">
          <ac:chgData name="Miroslav Reiter" userId="5a0d4d1b27afcb5a" providerId="LiveId" clId="{2E7E6DB4-9C29-44FA-A25A-8D505E00F70E}" dt="2025-08-16T08:05:40.162" v="169" actId="478"/>
          <ac:spMkLst>
            <pc:docMk/>
            <pc:sldMk cId="2093934232" sldId="326"/>
            <ac:spMk id="4" creationId="{025450FD-19FB-6F78-07A4-A2CB22BCE51A}"/>
          </ac:spMkLst>
        </pc:spChg>
        <pc:spChg chg="add del mod">
          <ac:chgData name="Miroslav Reiter" userId="5a0d4d1b27afcb5a" providerId="LiveId" clId="{2E7E6DB4-9C29-44FA-A25A-8D505E00F70E}" dt="2025-08-16T08:05:48.938" v="172"/>
          <ac:spMkLst>
            <pc:docMk/>
            <pc:sldMk cId="2093934232" sldId="326"/>
            <ac:spMk id="7" creationId="{0EB2828A-3B16-CB04-E3F5-7951E07CF825}"/>
          </ac:spMkLst>
        </pc:spChg>
        <pc:picChg chg="add del">
          <ac:chgData name="Miroslav Reiter" userId="5a0d4d1b27afcb5a" providerId="LiveId" clId="{2E7E6DB4-9C29-44FA-A25A-8D505E00F70E}" dt="2025-08-16T08:05:47.856" v="171" actId="478"/>
          <ac:picMkLst>
            <pc:docMk/>
            <pc:sldMk cId="2093934232" sldId="326"/>
            <ac:picMk id="5" creationId="{23C13124-FEB7-8DAF-1C36-67EBCF22ED59}"/>
          </ac:picMkLst>
        </pc:picChg>
        <pc:picChg chg="add mod">
          <ac:chgData name="Miroslav Reiter" userId="5a0d4d1b27afcb5a" providerId="LiveId" clId="{2E7E6DB4-9C29-44FA-A25A-8D505E00F70E}" dt="2025-08-17T07:38:40.618" v="2706" actId="1076"/>
          <ac:picMkLst>
            <pc:docMk/>
            <pc:sldMk cId="2093934232" sldId="326"/>
            <ac:picMk id="8" creationId="{7EFB7CE2-67EA-D819-E3A8-05E212B45484}"/>
          </ac:picMkLst>
        </pc:picChg>
      </pc:sldChg>
      <pc:sldChg chg="addSp delSp modSp mod ord modNotes modNotesTx">
        <pc:chgData name="Miroslav Reiter" userId="5a0d4d1b27afcb5a" providerId="LiveId" clId="{2E7E6DB4-9C29-44FA-A25A-8D505E00F70E}" dt="2025-08-16T18:33:56.027" v="1403" actId="27636"/>
        <pc:sldMkLst>
          <pc:docMk/>
          <pc:sldMk cId="3690497817" sldId="327"/>
        </pc:sldMkLst>
        <pc:spChg chg="mod">
          <ac:chgData name="Miroslav Reiter" userId="5a0d4d1b27afcb5a" providerId="LiveId" clId="{2E7E6DB4-9C29-44FA-A25A-8D505E00F70E}" dt="2025-08-16T08:21:12.045" v="416" actId="255"/>
          <ac:spMkLst>
            <pc:docMk/>
            <pc:sldMk cId="3690497817" sldId="327"/>
            <ac:spMk id="2" creationId="{177F9C72-E4AA-C01D-A4DA-FEC1AC4434AA}"/>
          </ac:spMkLst>
        </pc:spChg>
        <pc:spChg chg="add del mod">
          <ac:chgData name="Miroslav Reiter" userId="5a0d4d1b27afcb5a" providerId="LiveId" clId="{2E7E6DB4-9C29-44FA-A25A-8D505E00F70E}" dt="2025-08-16T08:13:30.326" v="315"/>
          <ac:spMkLst>
            <pc:docMk/>
            <pc:sldMk cId="3690497817" sldId="327"/>
            <ac:spMk id="4" creationId="{BB3B3F53-3040-AAAC-81A7-B24E8D3C40C6}"/>
          </ac:spMkLst>
        </pc:spChg>
        <pc:picChg chg="del">
          <ac:chgData name="Miroslav Reiter" userId="5a0d4d1b27afcb5a" providerId="LiveId" clId="{2E7E6DB4-9C29-44FA-A25A-8D505E00F70E}" dt="2025-08-16T08:13:29.166" v="314" actId="478"/>
          <ac:picMkLst>
            <pc:docMk/>
            <pc:sldMk cId="3690497817" sldId="327"/>
            <ac:picMk id="5" creationId="{BDC746D6-C27E-5FB4-1666-F71F40B425EB}"/>
          </ac:picMkLst>
        </pc:picChg>
        <pc:picChg chg="add mod">
          <ac:chgData name="Miroslav Reiter" userId="5a0d4d1b27afcb5a" providerId="LiveId" clId="{2E7E6DB4-9C29-44FA-A25A-8D505E00F70E}" dt="2025-08-16T08:13:47.115" v="321" actId="1076"/>
          <ac:picMkLst>
            <pc:docMk/>
            <pc:sldMk cId="3690497817" sldId="327"/>
            <ac:picMk id="6" creationId="{B26D9FCB-4418-DD9D-5223-A71342F97E27}"/>
          </ac:picMkLst>
        </pc:picChg>
      </pc:sldChg>
      <pc:sldChg chg="modSp mod modNotes modNotesTx">
        <pc:chgData name="Miroslav Reiter" userId="5a0d4d1b27afcb5a" providerId="LiveId" clId="{2E7E6DB4-9C29-44FA-A25A-8D505E00F70E}" dt="2025-08-17T07:56:57.774" v="2802" actId="20577"/>
        <pc:sldMkLst>
          <pc:docMk/>
          <pc:sldMk cId="2676686617" sldId="354"/>
        </pc:sldMkLst>
        <pc:spChg chg="mod">
          <ac:chgData name="Miroslav Reiter" userId="5a0d4d1b27afcb5a" providerId="LiveId" clId="{2E7E6DB4-9C29-44FA-A25A-8D505E00F70E}" dt="2025-08-16T16:53:20.327" v="1064" actId="20577"/>
          <ac:spMkLst>
            <pc:docMk/>
            <pc:sldMk cId="2676686617" sldId="354"/>
            <ac:spMk id="2" creationId="{41ADD7E3-E623-0C68-EA80-C31C2C0A8762}"/>
          </ac:spMkLst>
        </pc:spChg>
        <pc:spChg chg="mod">
          <ac:chgData name="Miroslav Reiter" userId="5a0d4d1b27afcb5a" providerId="LiveId" clId="{2E7E6DB4-9C29-44FA-A25A-8D505E00F70E}" dt="2025-08-16T19:26:55.514" v="1903" actId="6549"/>
          <ac:spMkLst>
            <pc:docMk/>
            <pc:sldMk cId="2676686617" sldId="354"/>
            <ac:spMk id="3" creationId="{2E53CB87-BD26-CE94-0E19-855B57090F58}"/>
          </ac:spMkLst>
        </pc:spChg>
      </pc:sldChg>
      <pc:sldChg chg="addSp delSp modSp mod modNotes modNotesTx">
        <pc:chgData name="Miroslav Reiter" userId="5a0d4d1b27afcb5a" providerId="LiveId" clId="{2E7E6DB4-9C29-44FA-A25A-8D505E00F70E}" dt="2025-08-17T07:49:26.357" v="2744" actId="27636"/>
        <pc:sldMkLst>
          <pc:docMk/>
          <pc:sldMk cId="808079403" sldId="355"/>
        </pc:sldMkLst>
        <pc:spChg chg="mod">
          <ac:chgData name="Miroslav Reiter" userId="5a0d4d1b27afcb5a" providerId="LiveId" clId="{2E7E6DB4-9C29-44FA-A25A-8D505E00F70E}" dt="2025-08-16T07:13:14.623" v="40" actId="20577"/>
          <ac:spMkLst>
            <pc:docMk/>
            <pc:sldMk cId="808079403" sldId="355"/>
            <ac:spMk id="2" creationId="{C58FEACE-1BF8-C243-91AD-F34BBE7888DB}"/>
          </ac:spMkLst>
        </pc:spChg>
        <pc:spChg chg="mod">
          <ac:chgData name="Miroslav Reiter" userId="5a0d4d1b27afcb5a" providerId="LiveId" clId="{2E7E6DB4-9C29-44FA-A25A-8D505E00F70E}" dt="2025-08-16T07:55:40.577" v="85" actId="20577"/>
          <ac:spMkLst>
            <pc:docMk/>
            <pc:sldMk cId="808079403" sldId="355"/>
            <ac:spMk id="3" creationId="{5C7BE3C9-3934-DC4F-A2A3-E40B9C3CD57B}"/>
          </ac:spMkLst>
        </pc:spChg>
        <pc:picChg chg="del">
          <ac:chgData name="Miroslav Reiter" userId="5a0d4d1b27afcb5a" providerId="LiveId" clId="{2E7E6DB4-9C29-44FA-A25A-8D505E00F70E}" dt="2025-08-16T07:02:58.630" v="17" actId="478"/>
          <ac:picMkLst>
            <pc:docMk/>
            <pc:sldMk cId="808079403" sldId="355"/>
            <ac:picMk id="4" creationId="{530AFBAC-DD89-7617-6ECC-3C6197C8934C}"/>
          </ac:picMkLst>
        </pc:picChg>
        <pc:picChg chg="add mod">
          <ac:chgData name="Miroslav Reiter" userId="5a0d4d1b27afcb5a" providerId="LiveId" clId="{2E7E6DB4-9C29-44FA-A25A-8D505E00F70E}" dt="2025-08-16T07:02:58.913" v="18"/>
          <ac:picMkLst>
            <pc:docMk/>
            <pc:sldMk cId="808079403" sldId="355"/>
            <ac:picMk id="5" creationId="{EBD4EFD0-8B7E-2E3F-78A9-80917E256466}"/>
          </ac:picMkLst>
        </pc:picChg>
      </pc:sldChg>
      <pc:sldChg chg="addSp delSp modSp mod modNotes modNotesTx">
        <pc:chgData name="Miroslav Reiter" userId="5a0d4d1b27afcb5a" providerId="LiveId" clId="{2E7E6DB4-9C29-44FA-A25A-8D505E00F70E}" dt="2025-08-16T16:19:58.290" v="846" actId="255"/>
        <pc:sldMkLst>
          <pc:docMk/>
          <pc:sldMk cId="3062492979" sldId="356"/>
        </pc:sldMkLst>
        <pc:spChg chg="mod">
          <ac:chgData name="Miroslav Reiter" userId="5a0d4d1b27afcb5a" providerId="LiveId" clId="{2E7E6DB4-9C29-44FA-A25A-8D505E00F70E}" dt="2025-08-16T08:08:11.284" v="189" actId="14100"/>
          <ac:spMkLst>
            <pc:docMk/>
            <pc:sldMk cId="3062492979" sldId="356"/>
            <ac:spMk id="2" creationId="{A81AE05E-2FB4-0BC0-A0A1-2FDB2738DD06}"/>
          </ac:spMkLst>
        </pc:spChg>
        <pc:spChg chg="mod">
          <ac:chgData name="Miroslav Reiter" userId="5a0d4d1b27afcb5a" providerId="LiveId" clId="{2E7E6DB4-9C29-44FA-A25A-8D505E00F70E}" dt="2025-08-16T16:19:58.290" v="846" actId="255"/>
          <ac:spMkLst>
            <pc:docMk/>
            <pc:sldMk cId="3062492979" sldId="356"/>
            <ac:spMk id="3" creationId="{B0727D32-ED09-FBCE-5C6D-40F3C6D1D01E}"/>
          </ac:spMkLst>
        </pc:spChg>
        <pc:picChg chg="del">
          <ac:chgData name="Miroslav Reiter" userId="5a0d4d1b27afcb5a" providerId="LiveId" clId="{2E7E6DB4-9C29-44FA-A25A-8D505E00F70E}" dt="2025-08-16T07:03:02.380" v="19" actId="478"/>
          <ac:picMkLst>
            <pc:docMk/>
            <pc:sldMk cId="3062492979" sldId="356"/>
            <ac:picMk id="4" creationId="{6A49638A-2683-C21F-B075-B2E930078D9D}"/>
          </ac:picMkLst>
        </pc:picChg>
        <pc:picChg chg="add mod">
          <ac:chgData name="Miroslav Reiter" userId="5a0d4d1b27afcb5a" providerId="LiveId" clId="{2E7E6DB4-9C29-44FA-A25A-8D505E00F70E}" dt="2025-08-16T07:03:02.703" v="20"/>
          <ac:picMkLst>
            <pc:docMk/>
            <pc:sldMk cId="3062492979" sldId="356"/>
            <ac:picMk id="5" creationId="{F15967A3-4E0A-4ACB-9E3E-C2ABC4BF48BE}"/>
          </ac:picMkLst>
        </pc:picChg>
      </pc:sldChg>
      <pc:sldChg chg="delSp modSp mod ord">
        <pc:chgData name="Miroslav Reiter" userId="5a0d4d1b27afcb5a" providerId="LiveId" clId="{2E7E6DB4-9C29-44FA-A25A-8D505E00F70E}" dt="2025-08-16T17:08:35.028" v="1238" actId="20577"/>
        <pc:sldMkLst>
          <pc:docMk/>
          <pc:sldMk cId="4092995509" sldId="357"/>
        </pc:sldMkLst>
        <pc:spChg chg="mod">
          <ac:chgData name="Miroslav Reiter" userId="5a0d4d1b27afcb5a" providerId="LiveId" clId="{2E7E6DB4-9C29-44FA-A25A-8D505E00F70E}" dt="2025-08-16T17:07:34.265" v="1130" actId="14100"/>
          <ac:spMkLst>
            <pc:docMk/>
            <pc:sldMk cId="4092995509" sldId="357"/>
            <ac:spMk id="2" creationId="{6D199C46-5A9E-550C-5F00-66CED51CF15E}"/>
          </ac:spMkLst>
        </pc:spChg>
        <pc:spChg chg="mod">
          <ac:chgData name="Miroslav Reiter" userId="5a0d4d1b27afcb5a" providerId="LiveId" clId="{2E7E6DB4-9C29-44FA-A25A-8D505E00F70E}" dt="2025-08-16T17:08:35.028" v="1238" actId="20577"/>
          <ac:spMkLst>
            <pc:docMk/>
            <pc:sldMk cId="4092995509" sldId="357"/>
            <ac:spMk id="3" creationId="{7885AF19-21CC-5F5E-58E0-9BDCCF628A51}"/>
          </ac:spMkLst>
        </pc:spChg>
        <pc:spChg chg="del">
          <ac:chgData name="Miroslav Reiter" userId="5a0d4d1b27afcb5a" providerId="LiveId" clId="{2E7E6DB4-9C29-44FA-A25A-8D505E00F70E}" dt="2025-08-16T17:04:49.189" v="1103" actId="478"/>
          <ac:spMkLst>
            <pc:docMk/>
            <pc:sldMk cId="4092995509" sldId="357"/>
            <ac:spMk id="5" creationId="{9B8CCE96-5879-5684-C3EB-8A66975EFBE1}"/>
          </ac:spMkLst>
        </pc:spChg>
      </pc:sldChg>
      <pc:sldChg chg="addSp delSp modSp mod modNotes modNotesTx">
        <pc:chgData name="Miroslav Reiter" userId="5a0d4d1b27afcb5a" providerId="LiveId" clId="{2E7E6DB4-9C29-44FA-A25A-8D505E00F70E}" dt="2025-08-17T07:49:26.397" v="2745" actId="27636"/>
        <pc:sldMkLst>
          <pc:docMk/>
          <pc:sldMk cId="110581145" sldId="358"/>
        </pc:sldMkLst>
        <pc:spChg chg="mod">
          <ac:chgData name="Miroslav Reiter" userId="5a0d4d1b27afcb5a" providerId="LiveId" clId="{2E7E6DB4-9C29-44FA-A25A-8D505E00F70E}" dt="2025-08-16T16:15:28.468" v="808" actId="14100"/>
          <ac:spMkLst>
            <pc:docMk/>
            <pc:sldMk cId="110581145" sldId="358"/>
            <ac:spMk id="2" creationId="{A8D99CDF-6BA6-21F0-BA1A-EA81DC5C4F9E}"/>
          </ac:spMkLst>
        </pc:spChg>
        <pc:spChg chg="add del mod">
          <ac:chgData name="Miroslav Reiter" userId="5a0d4d1b27afcb5a" providerId="LiveId" clId="{2E7E6DB4-9C29-44FA-A25A-8D505E00F70E}" dt="2025-08-16T08:25:25.586" v="494"/>
          <ac:spMkLst>
            <pc:docMk/>
            <pc:sldMk cId="110581145" sldId="358"/>
            <ac:spMk id="4" creationId="{8E32100A-69DC-7FAD-8FA6-3AD848CF2976}"/>
          </ac:spMkLst>
        </pc:spChg>
        <pc:picChg chg="del">
          <ac:chgData name="Miroslav Reiter" userId="5a0d4d1b27afcb5a" providerId="LiveId" clId="{2E7E6DB4-9C29-44FA-A25A-8D505E00F70E}" dt="2025-08-16T08:25:24.106" v="493" actId="478"/>
          <ac:picMkLst>
            <pc:docMk/>
            <pc:sldMk cId="110581145" sldId="358"/>
            <ac:picMk id="6" creationId="{BA8CF080-DC6C-9602-63B2-367798543D9D}"/>
          </ac:picMkLst>
        </pc:picChg>
        <pc:picChg chg="add mod">
          <ac:chgData name="Miroslav Reiter" userId="5a0d4d1b27afcb5a" providerId="LiveId" clId="{2E7E6DB4-9C29-44FA-A25A-8D505E00F70E}" dt="2025-08-16T08:25:52.700" v="501" actId="1076"/>
          <ac:picMkLst>
            <pc:docMk/>
            <pc:sldMk cId="110581145" sldId="358"/>
            <ac:picMk id="7" creationId="{CE6A6540-71C4-E868-D6E9-9D8206B376F0}"/>
          </ac:picMkLst>
        </pc:picChg>
      </pc:sldChg>
      <pc:sldChg chg="addSp delSp modSp mod modNotes modNotesTx">
        <pc:chgData name="Miroslav Reiter" userId="5a0d4d1b27afcb5a" providerId="LiveId" clId="{2E7E6DB4-9C29-44FA-A25A-8D505E00F70E}" dt="2025-08-17T07:49:29.255" v="2747" actId="6549"/>
        <pc:sldMkLst>
          <pc:docMk/>
          <pc:sldMk cId="526585312" sldId="360"/>
        </pc:sldMkLst>
        <pc:spChg chg="mod">
          <ac:chgData name="Miroslav Reiter" userId="5a0d4d1b27afcb5a" providerId="LiveId" clId="{2E7E6DB4-9C29-44FA-A25A-8D505E00F70E}" dt="2025-08-16T16:15:51.149" v="812" actId="14100"/>
          <ac:spMkLst>
            <pc:docMk/>
            <pc:sldMk cId="526585312" sldId="360"/>
            <ac:spMk id="2" creationId="{A8D99CDF-6BA6-21F0-BA1A-EA81DC5C4F9E}"/>
          </ac:spMkLst>
        </pc:spChg>
        <pc:spChg chg="add del mod">
          <ac:chgData name="Miroslav Reiter" userId="5a0d4d1b27afcb5a" providerId="LiveId" clId="{2E7E6DB4-9C29-44FA-A25A-8D505E00F70E}" dt="2025-08-16T08:26:29.265" v="514"/>
          <ac:spMkLst>
            <pc:docMk/>
            <pc:sldMk cId="526585312" sldId="360"/>
            <ac:spMk id="4" creationId="{EB487665-018A-F0D1-D225-4031A845E2B3}"/>
          </ac:spMkLst>
        </pc:spChg>
        <pc:picChg chg="add mod">
          <ac:chgData name="Miroslav Reiter" userId="5a0d4d1b27afcb5a" providerId="LiveId" clId="{2E7E6DB4-9C29-44FA-A25A-8D505E00F70E}" dt="2025-08-16T16:15:48.434" v="811" actId="14100"/>
          <ac:picMkLst>
            <pc:docMk/>
            <pc:sldMk cId="526585312" sldId="360"/>
            <ac:picMk id="6" creationId="{E3276857-1D21-3B77-E9FB-10DBDEE80223}"/>
          </ac:picMkLst>
        </pc:picChg>
        <pc:picChg chg="del">
          <ac:chgData name="Miroslav Reiter" userId="5a0d4d1b27afcb5a" providerId="LiveId" clId="{2E7E6DB4-9C29-44FA-A25A-8D505E00F70E}" dt="2025-08-16T08:26:28.047" v="513" actId="478"/>
          <ac:picMkLst>
            <pc:docMk/>
            <pc:sldMk cId="526585312" sldId="360"/>
            <ac:picMk id="7" creationId="{5BF7AA36-AF19-11E5-399F-67BA51BD46C1}"/>
          </ac:picMkLst>
        </pc:picChg>
      </pc:sldChg>
      <pc:sldChg chg="add del">
        <pc:chgData name="Miroslav Reiter" userId="5a0d4d1b27afcb5a" providerId="LiveId" clId="{2E7E6DB4-9C29-44FA-A25A-8D505E00F70E}" dt="2025-08-16T08:58:13.366" v="783" actId="47"/>
        <pc:sldMkLst>
          <pc:docMk/>
          <pc:sldMk cId="243029659" sldId="361"/>
        </pc:sldMkLst>
      </pc:sldChg>
      <pc:sldChg chg="add del">
        <pc:chgData name="Miroslav Reiter" userId="5a0d4d1b27afcb5a" providerId="LiveId" clId="{2E7E6DB4-9C29-44FA-A25A-8D505E00F70E}" dt="2025-08-16T08:58:13.366" v="783" actId="47"/>
        <pc:sldMkLst>
          <pc:docMk/>
          <pc:sldMk cId="2133576618" sldId="362"/>
        </pc:sldMkLst>
      </pc:sldChg>
      <pc:sldChg chg="del">
        <pc:chgData name="Miroslav Reiter" userId="5a0d4d1b27afcb5a" providerId="LiveId" clId="{2E7E6DB4-9C29-44FA-A25A-8D505E00F70E}" dt="2025-08-16T17:16:15.249" v="1370" actId="47"/>
        <pc:sldMkLst>
          <pc:docMk/>
          <pc:sldMk cId="4262159441" sldId="363"/>
        </pc:sldMkLst>
      </pc:sldChg>
      <pc:sldChg chg="addSp delSp add del mod ord">
        <pc:chgData name="Miroslav Reiter" userId="5a0d4d1b27afcb5a" providerId="LiveId" clId="{2E7E6DB4-9C29-44FA-A25A-8D505E00F70E}" dt="2025-08-16T18:56:41.722" v="1666"/>
        <pc:sldMkLst>
          <pc:docMk/>
          <pc:sldMk cId="1570332889" sldId="364"/>
        </pc:sldMkLst>
        <pc:picChg chg="add">
          <ac:chgData name="Miroslav Reiter" userId="5a0d4d1b27afcb5a" providerId="LiveId" clId="{2E7E6DB4-9C29-44FA-A25A-8D505E00F70E}" dt="2025-08-16T18:51:35.498" v="1543" actId="22"/>
          <ac:picMkLst>
            <pc:docMk/>
            <pc:sldMk cId="1570332889" sldId="364"/>
            <ac:picMk id="6" creationId="{AB815FC2-EF28-E47D-80E7-4798B62D516C}"/>
          </ac:picMkLst>
        </pc:picChg>
        <pc:picChg chg="del">
          <ac:chgData name="Miroslav Reiter" userId="5a0d4d1b27afcb5a" providerId="LiveId" clId="{2E7E6DB4-9C29-44FA-A25A-8D505E00F70E}" dt="2025-08-16T18:51:35.205" v="1542" actId="478"/>
          <ac:picMkLst>
            <pc:docMk/>
            <pc:sldMk cId="1570332889" sldId="364"/>
            <ac:picMk id="10" creationId="{249387FF-D6EB-B94E-1F95-3C41FC999A5F}"/>
          </ac:picMkLst>
        </pc:picChg>
      </pc:sldChg>
      <pc:sldChg chg="ord">
        <pc:chgData name="Miroslav Reiter" userId="5a0d4d1b27afcb5a" providerId="LiveId" clId="{2E7E6DB4-9C29-44FA-A25A-8D505E00F70E}" dt="2025-08-16T18:56:41.722" v="1666"/>
        <pc:sldMkLst>
          <pc:docMk/>
          <pc:sldMk cId="3497271075" sldId="365"/>
        </pc:sldMkLst>
      </pc:sldChg>
      <pc:sldChg chg="del">
        <pc:chgData name="Miroslav Reiter" userId="5a0d4d1b27afcb5a" providerId="LiveId" clId="{2E7E6DB4-9C29-44FA-A25A-8D505E00F70E}" dt="2025-08-16T16:59:02.820" v="1094" actId="47"/>
        <pc:sldMkLst>
          <pc:docMk/>
          <pc:sldMk cId="2035742915" sldId="2102"/>
        </pc:sldMkLst>
      </pc:sldChg>
      <pc:sldChg chg="del">
        <pc:chgData name="Miroslav Reiter" userId="5a0d4d1b27afcb5a" providerId="LiveId" clId="{2E7E6DB4-9C29-44FA-A25A-8D505E00F70E}" dt="2025-08-16T08:57:16.067" v="774" actId="47"/>
        <pc:sldMkLst>
          <pc:docMk/>
          <pc:sldMk cId="3172172901" sldId="2111"/>
        </pc:sldMkLst>
      </pc:sldChg>
      <pc:sldChg chg="del">
        <pc:chgData name="Miroslav Reiter" userId="5a0d4d1b27afcb5a" providerId="LiveId" clId="{2E7E6DB4-9C29-44FA-A25A-8D505E00F70E}" dt="2025-08-16T08:57:16.067" v="774" actId="47"/>
        <pc:sldMkLst>
          <pc:docMk/>
          <pc:sldMk cId="3352225307" sldId="2113"/>
        </pc:sldMkLst>
      </pc:sldChg>
      <pc:sldChg chg="modSp mod modNotesTx">
        <pc:chgData name="Miroslav Reiter" userId="5a0d4d1b27afcb5a" providerId="LiveId" clId="{2E7E6DB4-9C29-44FA-A25A-8D505E00F70E}" dt="2025-08-16T19:26:42.031" v="1899"/>
        <pc:sldMkLst>
          <pc:docMk/>
          <pc:sldMk cId="2007276818" sldId="2114"/>
        </pc:sldMkLst>
        <pc:spChg chg="mod">
          <ac:chgData name="Miroslav Reiter" userId="5a0d4d1b27afcb5a" providerId="LiveId" clId="{2E7E6DB4-9C29-44FA-A25A-8D505E00F70E}" dt="2025-08-16T19:26:42.031" v="1899"/>
          <ac:spMkLst>
            <pc:docMk/>
            <pc:sldMk cId="2007276818" sldId="2114"/>
            <ac:spMk id="2" creationId="{33945533-3C02-9380-0FB7-15AFBE146D7A}"/>
          </ac:spMkLst>
        </pc:spChg>
        <pc:spChg chg="mod">
          <ac:chgData name="Miroslav Reiter" userId="5a0d4d1b27afcb5a" providerId="LiveId" clId="{2E7E6DB4-9C29-44FA-A25A-8D505E00F70E}" dt="2025-08-16T17:15:21.327" v="1352" actId="14100"/>
          <ac:spMkLst>
            <pc:docMk/>
            <pc:sldMk cId="2007276818" sldId="2114"/>
            <ac:spMk id="3" creationId="{6158FEB7-77E5-61E7-3908-CF47149CDAD8}"/>
          </ac:spMkLst>
        </pc:spChg>
      </pc:sldChg>
      <pc:sldChg chg="modSp del mod">
        <pc:chgData name="Miroslav Reiter" userId="5a0d4d1b27afcb5a" providerId="LiveId" clId="{2E7E6DB4-9C29-44FA-A25A-8D505E00F70E}" dt="2025-08-16T17:09:43.451" v="1239" actId="47"/>
        <pc:sldMkLst>
          <pc:docMk/>
          <pc:sldMk cId="1959275721" sldId="2115"/>
        </pc:sldMkLst>
        <pc:spChg chg="mod">
          <ac:chgData name="Miroslav Reiter" userId="5a0d4d1b27afcb5a" providerId="LiveId" clId="{2E7E6DB4-9C29-44FA-A25A-8D505E00F70E}" dt="2025-08-16T08:58:11.221" v="781"/>
          <ac:spMkLst>
            <pc:docMk/>
            <pc:sldMk cId="1959275721" sldId="2115"/>
            <ac:spMk id="3" creationId="{224B48E3-9204-C73D-2D9E-B4E3D36BF401}"/>
          </ac:spMkLst>
        </pc:spChg>
      </pc:sldChg>
      <pc:sldChg chg="modSp mod modNotesTx">
        <pc:chgData name="Miroslav Reiter" userId="5a0d4d1b27afcb5a" providerId="LiveId" clId="{2E7E6DB4-9C29-44FA-A25A-8D505E00F70E}" dt="2025-08-16T19:00:59.695" v="1736" actId="255"/>
        <pc:sldMkLst>
          <pc:docMk/>
          <pc:sldMk cId="928903498" sldId="2116"/>
        </pc:sldMkLst>
        <pc:spChg chg="mod">
          <ac:chgData name="Miroslav Reiter" userId="5a0d4d1b27afcb5a" providerId="LiveId" clId="{2E7E6DB4-9C29-44FA-A25A-8D505E00F70E}" dt="2025-08-16T19:00:59.695" v="1736" actId="255"/>
          <ac:spMkLst>
            <pc:docMk/>
            <pc:sldMk cId="928903498" sldId="2116"/>
            <ac:spMk id="2" creationId="{E7EA16F4-C7AE-4398-A101-101824F925BF}"/>
          </ac:spMkLst>
        </pc:spChg>
        <pc:graphicFrameChg chg="mod modGraphic">
          <ac:chgData name="Miroslav Reiter" userId="5a0d4d1b27afcb5a" providerId="LiveId" clId="{2E7E6DB4-9C29-44FA-A25A-8D505E00F70E}" dt="2025-08-16T19:00:44.996" v="1734" actId="1076"/>
          <ac:graphicFrameMkLst>
            <pc:docMk/>
            <pc:sldMk cId="928903498" sldId="2116"/>
            <ac:graphicFrameMk id="9" creationId="{06F6DA33-3DBA-4D93-8B34-B1E2CE8F3A7A}"/>
          </ac:graphicFrameMkLst>
        </pc:graphicFrameChg>
      </pc:sldChg>
      <pc:sldChg chg="del">
        <pc:chgData name="Miroslav Reiter" userId="5a0d4d1b27afcb5a" providerId="LiveId" clId="{2E7E6DB4-9C29-44FA-A25A-8D505E00F70E}" dt="2025-08-16T16:59:02.820" v="1094" actId="47"/>
        <pc:sldMkLst>
          <pc:docMk/>
          <pc:sldMk cId="1401555013" sldId="2123"/>
        </pc:sldMkLst>
      </pc:sldChg>
      <pc:sldChg chg="del ord">
        <pc:chgData name="Miroslav Reiter" userId="5a0d4d1b27afcb5a" providerId="LiveId" clId="{2E7E6DB4-9C29-44FA-A25A-8D505E00F70E}" dt="2025-08-16T18:59:22.751" v="1699" actId="47"/>
        <pc:sldMkLst>
          <pc:docMk/>
          <pc:sldMk cId="2598918763" sldId="2125"/>
        </pc:sldMkLst>
      </pc:sldChg>
      <pc:sldChg chg="del">
        <pc:chgData name="Miroslav Reiter" userId="5a0d4d1b27afcb5a" providerId="LiveId" clId="{2E7E6DB4-9C29-44FA-A25A-8D505E00F70E}" dt="2025-08-16T16:56:49.706" v="1078" actId="47"/>
        <pc:sldMkLst>
          <pc:docMk/>
          <pc:sldMk cId="1197040836" sldId="2130"/>
        </pc:sldMkLst>
      </pc:sldChg>
      <pc:sldChg chg="del">
        <pc:chgData name="Miroslav Reiter" userId="5a0d4d1b27afcb5a" providerId="LiveId" clId="{2E7E6DB4-9C29-44FA-A25A-8D505E00F70E}" dt="2025-08-16T16:56:00.018" v="1074" actId="47"/>
        <pc:sldMkLst>
          <pc:docMk/>
          <pc:sldMk cId="1148675201" sldId="2132"/>
        </pc:sldMkLst>
      </pc:sldChg>
      <pc:sldChg chg="del">
        <pc:chgData name="Miroslav Reiter" userId="5a0d4d1b27afcb5a" providerId="LiveId" clId="{2E7E6DB4-9C29-44FA-A25A-8D505E00F70E}" dt="2025-08-16T16:56:13.581" v="1077" actId="47"/>
        <pc:sldMkLst>
          <pc:docMk/>
          <pc:sldMk cId="702703242" sldId="2133"/>
        </pc:sldMkLst>
      </pc:sldChg>
      <pc:sldChg chg="del">
        <pc:chgData name="Miroslav Reiter" userId="5a0d4d1b27afcb5a" providerId="LiveId" clId="{2E7E6DB4-9C29-44FA-A25A-8D505E00F70E}" dt="2025-08-16T16:59:02.820" v="1094" actId="47"/>
        <pc:sldMkLst>
          <pc:docMk/>
          <pc:sldMk cId="1816108396" sldId="2136"/>
        </pc:sldMkLst>
      </pc:sldChg>
      <pc:sldChg chg="del">
        <pc:chgData name="Miroslav Reiter" userId="5a0d4d1b27afcb5a" providerId="LiveId" clId="{2E7E6DB4-9C29-44FA-A25A-8D505E00F70E}" dt="2025-08-16T16:56:08.808" v="1075" actId="47"/>
        <pc:sldMkLst>
          <pc:docMk/>
          <pc:sldMk cId="193490317" sldId="2137"/>
        </pc:sldMkLst>
      </pc:sldChg>
      <pc:sldChg chg="del">
        <pc:chgData name="Miroslav Reiter" userId="5a0d4d1b27afcb5a" providerId="LiveId" clId="{2E7E6DB4-9C29-44FA-A25A-8D505E00F70E}" dt="2025-08-16T16:56:09.413" v="1076" actId="47"/>
        <pc:sldMkLst>
          <pc:docMk/>
          <pc:sldMk cId="3254422009" sldId="2138"/>
        </pc:sldMkLst>
      </pc:sldChg>
      <pc:sldChg chg="addSp delSp modSp mod ord">
        <pc:chgData name="Miroslav Reiter" userId="5a0d4d1b27afcb5a" providerId="LiveId" clId="{2E7E6DB4-9C29-44FA-A25A-8D505E00F70E}" dt="2025-08-16T18:56:30.899" v="1662"/>
        <pc:sldMkLst>
          <pc:docMk/>
          <pc:sldMk cId="113500403" sldId="2140"/>
        </pc:sldMkLst>
        <pc:spChg chg="add mod">
          <ac:chgData name="Miroslav Reiter" userId="5a0d4d1b27afcb5a" providerId="LiveId" clId="{2E7E6DB4-9C29-44FA-A25A-8D505E00F70E}" dt="2025-08-16T18:56:19.380" v="1660" actId="403"/>
          <ac:spMkLst>
            <pc:docMk/>
            <pc:sldMk cId="113500403" sldId="2140"/>
            <ac:spMk id="4" creationId="{85EA6E36-765B-FBB3-11E7-C2FF9C946468}"/>
          </ac:spMkLst>
        </pc:spChg>
        <pc:picChg chg="add mod">
          <ac:chgData name="Miroslav Reiter" userId="5a0d4d1b27afcb5a" providerId="LiveId" clId="{2E7E6DB4-9C29-44FA-A25A-8D505E00F70E}" dt="2025-08-16T16:59:31.091" v="1098" actId="14100"/>
          <ac:picMkLst>
            <pc:docMk/>
            <pc:sldMk cId="113500403" sldId="2140"/>
            <ac:picMk id="2" creationId="{A50F93D5-EBFF-F9DB-7233-02817AC789ED}"/>
          </ac:picMkLst>
        </pc:picChg>
        <pc:picChg chg="del">
          <ac:chgData name="Miroslav Reiter" userId="5a0d4d1b27afcb5a" providerId="LiveId" clId="{2E7E6DB4-9C29-44FA-A25A-8D505E00F70E}" dt="2025-08-16T18:55:05.656" v="1640" actId="478"/>
          <ac:picMkLst>
            <pc:docMk/>
            <pc:sldMk cId="113500403" sldId="2140"/>
            <ac:picMk id="6" creationId="{D2CD9E0B-79E2-BCD3-AC59-3AFBE6692776}"/>
          </ac:picMkLst>
        </pc:picChg>
        <pc:picChg chg="del">
          <ac:chgData name="Miroslav Reiter" userId="5a0d4d1b27afcb5a" providerId="LiveId" clId="{2E7E6DB4-9C29-44FA-A25A-8D505E00F70E}" dt="2025-08-16T16:59:20.854" v="1095" actId="478"/>
          <ac:picMkLst>
            <pc:docMk/>
            <pc:sldMk cId="113500403" sldId="2140"/>
            <ac:picMk id="7" creationId="{229F1A4A-1653-FA1D-CAFF-29E389DD9CE4}"/>
          </ac:picMkLst>
        </pc:picChg>
      </pc:sldChg>
      <pc:sldChg chg="modSp mod modNotesTx">
        <pc:chgData name="Miroslav Reiter" userId="5a0d4d1b27afcb5a" providerId="LiveId" clId="{2E7E6DB4-9C29-44FA-A25A-8D505E00F70E}" dt="2025-08-16T19:31:15.534" v="1935" actId="20577"/>
        <pc:sldMkLst>
          <pc:docMk/>
          <pc:sldMk cId="2075788771" sldId="2142"/>
        </pc:sldMkLst>
        <pc:spChg chg="mod">
          <ac:chgData name="Miroslav Reiter" userId="5a0d4d1b27afcb5a" providerId="LiveId" clId="{2E7E6DB4-9C29-44FA-A25A-8D505E00F70E}" dt="2025-08-16T19:28:02.311" v="1914" actId="20577"/>
          <ac:spMkLst>
            <pc:docMk/>
            <pc:sldMk cId="2075788771" sldId="2142"/>
            <ac:spMk id="2" creationId="{B67A597A-44EE-ED1A-A0AC-137024B57021}"/>
          </ac:spMkLst>
        </pc:spChg>
        <pc:spChg chg="mod">
          <ac:chgData name="Miroslav Reiter" userId="5a0d4d1b27afcb5a" providerId="LiveId" clId="{2E7E6DB4-9C29-44FA-A25A-8D505E00F70E}" dt="2025-08-16T19:31:15.534" v="1935" actId="20577"/>
          <ac:spMkLst>
            <pc:docMk/>
            <pc:sldMk cId="2075788771" sldId="2142"/>
            <ac:spMk id="3" creationId="{AD163363-2E87-2AEC-7604-892E3EEA5077}"/>
          </ac:spMkLst>
        </pc:spChg>
      </pc:sldChg>
      <pc:sldChg chg="addSp delSp modSp mod modNotesTx">
        <pc:chgData name="Miroslav Reiter" userId="5a0d4d1b27afcb5a" providerId="LiveId" clId="{2E7E6DB4-9C29-44FA-A25A-8D505E00F70E}" dt="2025-08-17T07:57:42.985" v="2803" actId="20577"/>
        <pc:sldMkLst>
          <pc:docMk/>
          <pc:sldMk cId="2206844200" sldId="2143"/>
        </pc:sldMkLst>
        <pc:spChg chg="mod">
          <ac:chgData name="Miroslav Reiter" userId="5a0d4d1b27afcb5a" providerId="LiveId" clId="{2E7E6DB4-9C29-44FA-A25A-8D505E00F70E}" dt="2025-08-16T17:00:35.314" v="1099" actId="14100"/>
          <ac:spMkLst>
            <pc:docMk/>
            <pc:sldMk cId="2206844200" sldId="2143"/>
            <ac:spMk id="2" creationId="{89433E58-C08E-C277-81F1-F935D18E364E}"/>
          </ac:spMkLst>
        </pc:spChg>
        <pc:spChg chg="add del mod">
          <ac:chgData name="Miroslav Reiter" userId="5a0d4d1b27afcb5a" providerId="LiveId" clId="{2E7E6DB4-9C29-44FA-A25A-8D505E00F70E}" dt="2025-08-16T16:54:02.864" v="1066"/>
          <ac:spMkLst>
            <pc:docMk/>
            <pc:sldMk cId="2206844200" sldId="2143"/>
            <ac:spMk id="4" creationId="{99C0A4D8-8554-9A58-D675-56486D414D8C}"/>
          </ac:spMkLst>
        </pc:spChg>
        <pc:picChg chg="del">
          <ac:chgData name="Miroslav Reiter" userId="5a0d4d1b27afcb5a" providerId="LiveId" clId="{2E7E6DB4-9C29-44FA-A25A-8D505E00F70E}" dt="2025-08-16T16:54:01.382" v="1065" actId="478"/>
          <ac:picMkLst>
            <pc:docMk/>
            <pc:sldMk cId="2206844200" sldId="2143"/>
            <ac:picMk id="6" creationId="{15CC6B10-928D-F04B-858C-439CD90F7393}"/>
          </ac:picMkLst>
        </pc:picChg>
        <pc:picChg chg="add mod">
          <ac:chgData name="Miroslav Reiter" userId="5a0d4d1b27afcb5a" providerId="LiveId" clId="{2E7E6DB4-9C29-44FA-A25A-8D505E00F70E}" dt="2025-08-16T17:00:40.888" v="1102" actId="14100"/>
          <ac:picMkLst>
            <pc:docMk/>
            <pc:sldMk cId="2206844200" sldId="2143"/>
            <ac:picMk id="7" creationId="{F873E5B8-6A52-AE2C-A118-CC7DC0AF176B}"/>
          </ac:picMkLst>
        </pc:picChg>
      </pc:sldChg>
      <pc:sldChg chg="add del">
        <pc:chgData name="Miroslav Reiter" userId="5a0d4d1b27afcb5a" providerId="LiveId" clId="{2E7E6DB4-9C29-44FA-A25A-8D505E00F70E}" dt="2025-08-16T08:21:22.863" v="417" actId="47"/>
        <pc:sldMkLst>
          <pc:docMk/>
          <pc:sldMk cId="134411470" sldId="2144"/>
        </pc:sldMkLst>
      </pc:sldChg>
      <pc:sldChg chg="addSp delSp modSp new del mod modNotes modNotesTx">
        <pc:chgData name="Miroslav Reiter" userId="5a0d4d1b27afcb5a" providerId="LiveId" clId="{2E7E6DB4-9C29-44FA-A25A-8D505E00F70E}" dt="2025-08-17T07:42:39.232" v="2709" actId="47"/>
        <pc:sldMkLst>
          <pc:docMk/>
          <pc:sldMk cId="2077347087" sldId="2144"/>
        </pc:sldMkLst>
        <pc:spChg chg="mod">
          <ac:chgData name="Miroslav Reiter" userId="5a0d4d1b27afcb5a" providerId="LiveId" clId="{2E7E6DB4-9C29-44FA-A25A-8D505E00F70E}" dt="2025-08-16T08:30:10.380" v="564" actId="14100"/>
          <ac:spMkLst>
            <pc:docMk/>
            <pc:sldMk cId="2077347087" sldId="2144"/>
            <ac:spMk id="2" creationId="{38F22896-FF11-3A6B-A920-F5CD7B21C4E5}"/>
          </ac:spMkLst>
        </pc:spChg>
        <pc:spChg chg="del">
          <ac:chgData name="Miroslav Reiter" userId="5a0d4d1b27afcb5a" providerId="LiveId" clId="{2E7E6DB4-9C29-44FA-A25A-8D505E00F70E}" dt="2025-08-16T08:29:40.524" v="554"/>
          <ac:spMkLst>
            <pc:docMk/>
            <pc:sldMk cId="2077347087" sldId="2144"/>
            <ac:spMk id="3" creationId="{2E197E17-8B7A-CF7C-B734-A45793D8519F}"/>
          </ac:spMkLst>
        </pc:spChg>
        <pc:spChg chg="del">
          <ac:chgData name="Miroslav Reiter" userId="5a0d4d1b27afcb5a" providerId="LiveId" clId="{2E7E6DB4-9C29-44FA-A25A-8D505E00F70E}" dt="2025-08-16T08:30:03.168" v="560" actId="478"/>
          <ac:spMkLst>
            <pc:docMk/>
            <pc:sldMk cId="2077347087" sldId="2144"/>
            <ac:spMk id="4" creationId="{5C9E0BC2-2F89-48FD-A7C8-916A0AE4A15A}"/>
          </ac:spMkLst>
        </pc:spChg>
        <pc:picChg chg="add mod">
          <ac:chgData name="Miroslav Reiter" userId="5a0d4d1b27afcb5a" providerId="LiveId" clId="{2E7E6DB4-9C29-44FA-A25A-8D505E00F70E}" dt="2025-08-16T08:30:08.725" v="563" actId="1076"/>
          <ac:picMkLst>
            <pc:docMk/>
            <pc:sldMk cId="2077347087" sldId="2144"/>
            <ac:picMk id="6" creationId="{5C131532-DA75-8BF2-F282-EF3729795D03}"/>
          </ac:picMkLst>
        </pc:picChg>
      </pc:sldChg>
      <pc:sldChg chg="add del">
        <pc:chgData name="Miroslav Reiter" userId="5a0d4d1b27afcb5a" providerId="LiveId" clId="{2E7E6DB4-9C29-44FA-A25A-8D505E00F70E}" dt="2025-08-16T08:04:55.282" v="160" actId="47"/>
        <pc:sldMkLst>
          <pc:docMk/>
          <pc:sldMk cId="4287846497" sldId="2144"/>
        </pc:sldMkLst>
      </pc:sldChg>
      <pc:sldChg chg="addSp delSp modSp add mod ord modNotesTx">
        <pc:chgData name="Miroslav Reiter" userId="5a0d4d1b27afcb5a" providerId="LiveId" clId="{2E7E6DB4-9C29-44FA-A25A-8D505E00F70E}" dt="2025-08-17T07:50:20.819" v="2752" actId="20577"/>
        <pc:sldMkLst>
          <pc:docMk/>
          <pc:sldMk cId="3378086317" sldId="2145"/>
        </pc:sldMkLst>
        <pc:spChg chg="mod">
          <ac:chgData name="Miroslav Reiter" userId="5a0d4d1b27afcb5a" providerId="LiveId" clId="{2E7E6DB4-9C29-44FA-A25A-8D505E00F70E}" dt="2025-08-16T08:28:18.141" v="539" actId="20577"/>
          <ac:spMkLst>
            <pc:docMk/>
            <pc:sldMk cId="3378086317" sldId="2145"/>
            <ac:spMk id="2" creationId="{9B2D855B-7D19-678A-DEAD-5A66D765479D}"/>
          </ac:spMkLst>
        </pc:spChg>
        <pc:spChg chg="add del mod">
          <ac:chgData name="Miroslav Reiter" userId="5a0d4d1b27afcb5a" providerId="LiveId" clId="{2E7E6DB4-9C29-44FA-A25A-8D505E00F70E}" dt="2025-08-16T08:28:05.771" v="537"/>
          <ac:spMkLst>
            <pc:docMk/>
            <pc:sldMk cId="3378086317" sldId="2145"/>
            <ac:spMk id="4" creationId="{63CE825F-5CEB-FD09-9541-7E52092CBB25}"/>
          </ac:spMkLst>
        </pc:spChg>
        <pc:picChg chg="add mod">
          <ac:chgData name="Miroslav Reiter" userId="5a0d4d1b27afcb5a" providerId="LiveId" clId="{2E7E6DB4-9C29-44FA-A25A-8D505E00F70E}" dt="2025-08-16T16:30:45.659" v="896" actId="1076"/>
          <ac:picMkLst>
            <pc:docMk/>
            <pc:sldMk cId="3378086317" sldId="2145"/>
            <ac:picMk id="6" creationId="{47F1B938-5FBE-83E4-76BA-EB30C68FB0C3}"/>
          </ac:picMkLst>
        </pc:picChg>
        <pc:picChg chg="del">
          <ac:chgData name="Miroslav Reiter" userId="5a0d4d1b27afcb5a" providerId="LiveId" clId="{2E7E6DB4-9C29-44FA-A25A-8D505E00F70E}" dt="2025-08-16T08:28:04.634" v="536" actId="478"/>
          <ac:picMkLst>
            <pc:docMk/>
            <pc:sldMk cId="3378086317" sldId="2145"/>
            <ac:picMk id="7" creationId="{0717BBE3-937A-E20A-3ED1-D1525BDEB9FB}"/>
          </ac:picMkLst>
        </pc:picChg>
      </pc:sldChg>
      <pc:sldChg chg="addSp delSp modSp new mod modNotesTx">
        <pc:chgData name="Miroslav Reiter" userId="5a0d4d1b27afcb5a" providerId="LiveId" clId="{2E7E6DB4-9C29-44FA-A25A-8D505E00F70E}" dt="2025-08-16T16:36:00.343" v="916" actId="20577"/>
        <pc:sldMkLst>
          <pc:docMk/>
          <pc:sldMk cId="387838078" sldId="2146"/>
        </pc:sldMkLst>
        <pc:spChg chg="mod">
          <ac:chgData name="Miroslav Reiter" userId="5a0d4d1b27afcb5a" providerId="LiveId" clId="{2E7E6DB4-9C29-44FA-A25A-8D505E00F70E}" dt="2025-08-16T08:32:45.057" v="653" actId="14100"/>
          <ac:spMkLst>
            <pc:docMk/>
            <pc:sldMk cId="387838078" sldId="2146"/>
            <ac:spMk id="2" creationId="{1EBBF194-7F15-8AEA-0DBC-89F1C7D94206}"/>
          </ac:spMkLst>
        </pc:spChg>
        <pc:spChg chg="del">
          <ac:chgData name="Miroslav Reiter" userId="5a0d4d1b27afcb5a" providerId="LiveId" clId="{2E7E6DB4-9C29-44FA-A25A-8D505E00F70E}" dt="2025-08-16T08:28:35.181" v="541"/>
          <ac:spMkLst>
            <pc:docMk/>
            <pc:sldMk cId="387838078" sldId="2146"/>
            <ac:spMk id="3" creationId="{98A5E866-AA85-0C2B-857E-1412FD8D0761}"/>
          </ac:spMkLst>
        </pc:spChg>
        <pc:spChg chg="del">
          <ac:chgData name="Miroslav Reiter" userId="5a0d4d1b27afcb5a" providerId="LiveId" clId="{2E7E6DB4-9C29-44FA-A25A-8D505E00F70E}" dt="2025-08-16T08:28:50.157" v="546" actId="478"/>
          <ac:spMkLst>
            <pc:docMk/>
            <pc:sldMk cId="387838078" sldId="2146"/>
            <ac:spMk id="4" creationId="{4ADE1D6D-B2D4-2FA6-9F1F-01EA73E3D41C}"/>
          </ac:spMkLst>
        </pc:spChg>
        <pc:picChg chg="add mod">
          <ac:chgData name="Miroslav Reiter" userId="5a0d4d1b27afcb5a" providerId="LiveId" clId="{2E7E6DB4-9C29-44FA-A25A-8D505E00F70E}" dt="2025-08-16T08:31:58.881" v="587" actId="1076"/>
          <ac:picMkLst>
            <pc:docMk/>
            <pc:sldMk cId="387838078" sldId="2146"/>
            <ac:picMk id="6" creationId="{264BE95C-DA5C-29B3-D86F-D2633D06EA8E}"/>
          </ac:picMkLst>
        </pc:picChg>
        <pc:picChg chg="add mod">
          <ac:chgData name="Miroslav Reiter" userId="5a0d4d1b27afcb5a" providerId="LiveId" clId="{2E7E6DB4-9C29-44FA-A25A-8D505E00F70E}" dt="2025-08-16T08:31:59.960" v="588" actId="1076"/>
          <ac:picMkLst>
            <pc:docMk/>
            <pc:sldMk cId="387838078" sldId="2146"/>
            <ac:picMk id="7" creationId="{E8241593-4958-8F18-9E8B-5FBB654604E6}"/>
          </ac:picMkLst>
        </pc:picChg>
      </pc:sldChg>
      <pc:sldChg chg="addSp delSp modSp new mod modNotesTx">
        <pc:chgData name="Miroslav Reiter" userId="5a0d4d1b27afcb5a" providerId="LiveId" clId="{2E7E6DB4-9C29-44FA-A25A-8D505E00F70E}" dt="2025-08-16T16:39:48.742" v="953" actId="6549"/>
        <pc:sldMkLst>
          <pc:docMk/>
          <pc:sldMk cId="508838825" sldId="2147"/>
        </pc:sldMkLst>
        <pc:spChg chg="mod">
          <ac:chgData name="Miroslav Reiter" userId="5a0d4d1b27afcb5a" providerId="LiveId" clId="{2E7E6DB4-9C29-44FA-A25A-8D505E00F70E}" dt="2025-08-16T08:31:08.720" v="575" actId="122"/>
          <ac:spMkLst>
            <pc:docMk/>
            <pc:sldMk cId="508838825" sldId="2147"/>
            <ac:spMk id="2" creationId="{A20E5242-DD1C-86B0-A144-7C76302BF136}"/>
          </ac:spMkLst>
        </pc:spChg>
        <pc:spChg chg="del">
          <ac:chgData name="Miroslav Reiter" userId="5a0d4d1b27afcb5a" providerId="LiveId" clId="{2E7E6DB4-9C29-44FA-A25A-8D505E00F70E}" dt="2025-08-16T08:30:43.329" v="566"/>
          <ac:spMkLst>
            <pc:docMk/>
            <pc:sldMk cId="508838825" sldId="2147"/>
            <ac:spMk id="3" creationId="{1DEA9C44-FBEF-6651-C804-8D6B7556F52A}"/>
          </ac:spMkLst>
        </pc:spChg>
        <pc:spChg chg="del">
          <ac:chgData name="Miroslav Reiter" userId="5a0d4d1b27afcb5a" providerId="LiveId" clId="{2E7E6DB4-9C29-44FA-A25A-8D505E00F70E}" dt="2025-08-16T08:31:03.592" v="572" actId="478"/>
          <ac:spMkLst>
            <pc:docMk/>
            <pc:sldMk cId="508838825" sldId="2147"/>
            <ac:spMk id="4" creationId="{19215B32-4A4C-F2CF-B64E-084C05BEE15B}"/>
          </ac:spMkLst>
        </pc:spChg>
        <pc:picChg chg="add mod">
          <ac:chgData name="Miroslav Reiter" userId="5a0d4d1b27afcb5a" providerId="LiveId" clId="{2E7E6DB4-9C29-44FA-A25A-8D505E00F70E}" dt="2025-08-16T08:31:05.590" v="573" actId="1076"/>
          <ac:picMkLst>
            <pc:docMk/>
            <pc:sldMk cId="508838825" sldId="2147"/>
            <ac:picMk id="6" creationId="{7BF760A1-417C-F582-5DE9-ED35A1F81F3B}"/>
          </ac:picMkLst>
        </pc:picChg>
      </pc:sldChg>
      <pc:sldChg chg="addSp delSp modSp new mod modNotesTx">
        <pc:chgData name="Miroslav Reiter" userId="5a0d4d1b27afcb5a" providerId="LiveId" clId="{2E7E6DB4-9C29-44FA-A25A-8D505E00F70E}" dt="2025-08-16T16:38:51.312" v="945" actId="20577"/>
        <pc:sldMkLst>
          <pc:docMk/>
          <pc:sldMk cId="719857008" sldId="2148"/>
        </pc:sldMkLst>
        <pc:spChg chg="mod">
          <ac:chgData name="Miroslav Reiter" userId="5a0d4d1b27afcb5a" providerId="LiveId" clId="{2E7E6DB4-9C29-44FA-A25A-8D505E00F70E}" dt="2025-08-16T08:54:01.049" v="700" actId="404"/>
          <ac:spMkLst>
            <pc:docMk/>
            <pc:sldMk cId="719857008" sldId="2148"/>
            <ac:spMk id="2" creationId="{B6BA3C4C-26B0-F4F5-16C0-D8DC4F9E06CC}"/>
          </ac:spMkLst>
        </pc:spChg>
        <pc:spChg chg="del">
          <ac:chgData name="Miroslav Reiter" userId="5a0d4d1b27afcb5a" providerId="LiveId" clId="{2E7E6DB4-9C29-44FA-A25A-8D505E00F70E}" dt="2025-08-16T08:53:33.202" v="692"/>
          <ac:spMkLst>
            <pc:docMk/>
            <pc:sldMk cId="719857008" sldId="2148"/>
            <ac:spMk id="3" creationId="{63C340C0-6355-559B-559B-879D583DFDE1}"/>
          </ac:spMkLst>
        </pc:spChg>
        <pc:spChg chg="del">
          <ac:chgData name="Miroslav Reiter" userId="5a0d4d1b27afcb5a" providerId="LiveId" clId="{2E7E6DB4-9C29-44FA-A25A-8D505E00F70E}" dt="2025-08-16T08:54:04.225" v="702" actId="478"/>
          <ac:spMkLst>
            <pc:docMk/>
            <pc:sldMk cId="719857008" sldId="2148"/>
            <ac:spMk id="4" creationId="{52C1FF77-EBF7-1A93-3B6A-4C1F4FA250B7}"/>
          </ac:spMkLst>
        </pc:spChg>
        <pc:picChg chg="add mod">
          <ac:chgData name="Miroslav Reiter" userId="5a0d4d1b27afcb5a" providerId="LiveId" clId="{2E7E6DB4-9C29-44FA-A25A-8D505E00F70E}" dt="2025-08-16T08:54:08.884" v="704" actId="1076"/>
          <ac:picMkLst>
            <pc:docMk/>
            <pc:sldMk cId="719857008" sldId="2148"/>
            <ac:picMk id="6" creationId="{D5C58149-E5E3-0FF3-E2CF-E2952E876730}"/>
          </ac:picMkLst>
        </pc:picChg>
      </pc:sldChg>
      <pc:sldChg chg="addSp delSp modSp add mod ord modNotesTx">
        <pc:chgData name="Miroslav Reiter" userId="5a0d4d1b27afcb5a" providerId="LiveId" clId="{2E7E6DB4-9C29-44FA-A25A-8D505E00F70E}" dt="2025-08-17T07:50:47.085" v="2754" actId="20577"/>
        <pc:sldMkLst>
          <pc:docMk/>
          <pc:sldMk cId="3598184620" sldId="2149"/>
        </pc:sldMkLst>
        <pc:spChg chg="del mod">
          <ac:chgData name="Miroslav Reiter" userId="5a0d4d1b27afcb5a" providerId="LiveId" clId="{2E7E6DB4-9C29-44FA-A25A-8D505E00F70E}" dt="2025-08-16T08:33:53.561" v="671" actId="478"/>
          <ac:spMkLst>
            <pc:docMk/>
            <pc:sldMk cId="3598184620" sldId="2149"/>
            <ac:spMk id="2" creationId="{C473DA9A-C09C-0297-1025-A224E583F2F8}"/>
          </ac:spMkLst>
        </pc:spChg>
        <pc:spChg chg="add del mod">
          <ac:chgData name="Miroslav Reiter" userId="5a0d4d1b27afcb5a" providerId="LiveId" clId="{2E7E6DB4-9C29-44FA-A25A-8D505E00F70E}" dt="2025-08-16T08:33:30.918" v="665"/>
          <ac:spMkLst>
            <pc:docMk/>
            <pc:sldMk cId="3598184620" sldId="2149"/>
            <ac:spMk id="4" creationId="{CAF704CC-1BFC-E0D6-2D0C-A655D9CC603D}"/>
          </ac:spMkLst>
        </pc:spChg>
        <pc:picChg chg="del">
          <ac:chgData name="Miroslav Reiter" userId="5a0d4d1b27afcb5a" providerId="LiveId" clId="{2E7E6DB4-9C29-44FA-A25A-8D505E00F70E}" dt="2025-08-16T08:33:29.755" v="664" actId="478"/>
          <ac:picMkLst>
            <pc:docMk/>
            <pc:sldMk cId="3598184620" sldId="2149"/>
            <ac:picMk id="6" creationId="{327ECC5E-9BE5-979D-E566-F9FC4712FA85}"/>
          </ac:picMkLst>
        </pc:picChg>
        <pc:picChg chg="add mod">
          <ac:chgData name="Miroslav Reiter" userId="5a0d4d1b27afcb5a" providerId="LiveId" clId="{2E7E6DB4-9C29-44FA-A25A-8D505E00F70E}" dt="2025-08-16T08:52:08.272" v="676" actId="1076"/>
          <ac:picMkLst>
            <pc:docMk/>
            <pc:sldMk cId="3598184620" sldId="2149"/>
            <ac:picMk id="7" creationId="{80673E54-F494-F793-A65B-E60AC5340EDF}"/>
          </ac:picMkLst>
        </pc:picChg>
      </pc:sldChg>
      <pc:sldChg chg="addSp delSp modSp add del mod ord modNotesTx">
        <pc:chgData name="Miroslav Reiter" userId="5a0d4d1b27afcb5a" providerId="LiveId" clId="{2E7E6DB4-9C29-44FA-A25A-8D505E00F70E}" dt="2025-08-17T07:41:00.122" v="2707" actId="47"/>
        <pc:sldMkLst>
          <pc:docMk/>
          <pc:sldMk cId="448521663" sldId="2150"/>
        </pc:sldMkLst>
        <pc:spChg chg="del mod">
          <ac:chgData name="Miroslav Reiter" userId="5a0d4d1b27afcb5a" providerId="LiveId" clId="{2E7E6DB4-9C29-44FA-A25A-8D505E00F70E}" dt="2025-08-16T08:53:04.241" v="688" actId="478"/>
          <ac:spMkLst>
            <pc:docMk/>
            <pc:sldMk cId="448521663" sldId="2150"/>
            <ac:spMk id="2" creationId="{01B36AC8-F0C5-2679-8A03-55C5251F17BF}"/>
          </ac:spMkLst>
        </pc:spChg>
        <pc:spChg chg="add del mod">
          <ac:chgData name="Miroslav Reiter" userId="5a0d4d1b27afcb5a" providerId="LiveId" clId="{2E7E6DB4-9C29-44FA-A25A-8D505E00F70E}" dt="2025-08-16T08:52:49.730" v="683"/>
          <ac:spMkLst>
            <pc:docMk/>
            <pc:sldMk cId="448521663" sldId="2150"/>
            <ac:spMk id="4" creationId="{57DD3AFF-875C-93A9-1DD3-20BA54D6FB02}"/>
          </ac:spMkLst>
        </pc:spChg>
        <pc:picChg chg="del">
          <ac:chgData name="Miroslav Reiter" userId="5a0d4d1b27afcb5a" providerId="LiveId" clId="{2E7E6DB4-9C29-44FA-A25A-8D505E00F70E}" dt="2025-08-16T08:52:48.545" v="682" actId="478"/>
          <ac:picMkLst>
            <pc:docMk/>
            <pc:sldMk cId="448521663" sldId="2150"/>
            <ac:picMk id="6" creationId="{4D20A65C-3508-62F2-F86D-97B3CA5B5F2E}"/>
          </ac:picMkLst>
        </pc:picChg>
        <pc:picChg chg="add mod">
          <ac:chgData name="Miroslav Reiter" userId="5a0d4d1b27afcb5a" providerId="LiveId" clId="{2E7E6DB4-9C29-44FA-A25A-8D505E00F70E}" dt="2025-08-16T08:53:09.886" v="691" actId="1076"/>
          <ac:picMkLst>
            <pc:docMk/>
            <pc:sldMk cId="448521663" sldId="2150"/>
            <ac:picMk id="7" creationId="{8BA9D738-368D-1BAD-504A-FA4764CEEBE7}"/>
          </ac:picMkLst>
        </pc:picChg>
      </pc:sldChg>
      <pc:sldChg chg="addSp delSp modSp add del mod modNotesTx">
        <pc:chgData name="Miroslav Reiter" userId="5a0d4d1b27afcb5a" providerId="LiveId" clId="{2E7E6DB4-9C29-44FA-A25A-8D505E00F70E}" dt="2025-08-17T07:41:12.181" v="2708" actId="47"/>
        <pc:sldMkLst>
          <pc:docMk/>
          <pc:sldMk cId="2797791803" sldId="2151"/>
        </pc:sldMkLst>
        <pc:spChg chg="mod">
          <ac:chgData name="Miroslav Reiter" userId="5a0d4d1b27afcb5a" providerId="LiveId" clId="{2E7E6DB4-9C29-44FA-A25A-8D505E00F70E}" dt="2025-08-16T08:55:12.089" v="737" actId="14100"/>
          <ac:spMkLst>
            <pc:docMk/>
            <pc:sldMk cId="2797791803" sldId="2151"/>
            <ac:spMk id="2" creationId="{3DB0A90A-4916-16BE-20EE-D8D58AF177A4}"/>
          </ac:spMkLst>
        </pc:spChg>
        <pc:spChg chg="add del mod">
          <ac:chgData name="Miroslav Reiter" userId="5a0d4d1b27afcb5a" providerId="LiveId" clId="{2E7E6DB4-9C29-44FA-A25A-8D505E00F70E}" dt="2025-08-16T08:54:48.837" v="717" actId="478"/>
          <ac:spMkLst>
            <pc:docMk/>
            <pc:sldMk cId="2797791803" sldId="2151"/>
            <ac:spMk id="7" creationId="{64C0ADE3-0A42-E306-B423-9056033B1B46}"/>
          </ac:spMkLst>
        </pc:spChg>
        <pc:spChg chg="add del mod">
          <ac:chgData name="Miroslav Reiter" userId="5a0d4d1b27afcb5a" providerId="LiveId" clId="{2E7E6DB4-9C29-44FA-A25A-8D505E00F70E}" dt="2025-08-16T08:54:51.028" v="720"/>
          <ac:spMkLst>
            <pc:docMk/>
            <pc:sldMk cId="2797791803" sldId="2151"/>
            <ac:spMk id="9" creationId="{5C487323-78C3-A310-4466-8A0A11A1306F}"/>
          </ac:spMkLst>
        </pc:spChg>
        <pc:picChg chg="add mod">
          <ac:chgData name="Miroslav Reiter" userId="5a0d4d1b27afcb5a" providerId="LiveId" clId="{2E7E6DB4-9C29-44FA-A25A-8D505E00F70E}" dt="2025-08-16T08:54:49.122" v="718"/>
          <ac:picMkLst>
            <pc:docMk/>
            <pc:sldMk cId="2797791803" sldId="2151"/>
            <ac:picMk id="3" creationId="{3059980E-65FC-52C0-B52C-3AF40EF13EA9}"/>
          </ac:picMkLst>
        </pc:picChg>
        <pc:picChg chg="add del">
          <ac:chgData name="Miroslav Reiter" userId="5a0d4d1b27afcb5a" providerId="LiveId" clId="{2E7E6DB4-9C29-44FA-A25A-8D505E00F70E}" dt="2025-08-16T08:54:50.066" v="719" actId="478"/>
          <ac:picMkLst>
            <pc:docMk/>
            <pc:sldMk cId="2797791803" sldId="2151"/>
            <ac:picMk id="6" creationId="{BA3D39FD-8BC4-3203-62DE-5DA9DE74D831}"/>
          </ac:picMkLst>
        </pc:picChg>
        <pc:picChg chg="add mod">
          <ac:chgData name="Miroslav Reiter" userId="5a0d4d1b27afcb5a" providerId="LiveId" clId="{2E7E6DB4-9C29-44FA-A25A-8D505E00F70E}" dt="2025-08-16T08:55:12.882" v="738" actId="1076"/>
          <ac:picMkLst>
            <pc:docMk/>
            <pc:sldMk cId="2797791803" sldId="2151"/>
            <ac:picMk id="10" creationId="{C25DF57E-492F-6A7F-B72E-8AC290D7DE53}"/>
          </ac:picMkLst>
        </pc:picChg>
      </pc:sldChg>
      <pc:sldChg chg="addSp delSp modSp add mod modNotesTx">
        <pc:chgData name="Miroslav Reiter" userId="5a0d4d1b27afcb5a" providerId="LiveId" clId="{2E7E6DB4-9C29-44FA-A25A-8D505E00F70E}" dt="2025-08-16T16:46:02.194" v="967" actId="12"/>
        <pc:sldMkLst>
          <pc:docMk/>
          <pc:sldMk cId="2440733528" sldId="2152"/>
        </pc:sldMkLst>
        <pc:spChg chg="mod">
          <ac:chgData name="Miroslav Reiter" userId="5a0d4d1b27afcb5a" providerId="LiveId" clId="{2E7E6DB4-9C29-44FA-A25A-8D505E00F70E}" dt="2025-08-16T08:56:06.674" v="758" actId="403"/>
          <ac:spMkLst>
            <pc:docMk/>
            <pc:sldMk cId="2440733528" sldId="2152"/>
            <ac:spMk id="2" creationId="{3A64AD78-5708-1E2F-8C0D-61C1ECFA2E85}"/>
          </ac:spMkLst>
        </pc:spChg>
        <pc:spChg chg="add del mod">
          <ac:chgData name="Miroslav Reiter" userId="5a0d4d1b27afcb5a" providerId="LiveId" clId="{2E7E6DB4-9C29-44FA-A25A-8D505E00F70E}" dt="2025-08-16T08:55:58.265" v="752"/>
          <ac:spMkLst>
            <pc:docMk/>
            <pc:sldMk cId="2440733528" sldId="2152"/>
            <ac:spMk id="4" creationId="{0D60E6F8-D9C2-4675-67DB-0371DFB293B7}"/>
          </ac:spMkLst>
        </pc:spChg>
        <pc:picChg chg="del">
          <ac:chgData name="Miroslav Reiter" userId="5a0d4d1b27afcb5a" providerId="LiveId" clId="{2E7E6DB4-9C29-44FA-A25A-8D505E00F70E}" dt="2025-08-16T08:55:57.105" v="751" actId="478"/>
          <ac:picMkLst>
            <pc:docMk/>
            <pc:sldMk cId="2440733528" sldId="2152"/>
            <ac:picMk id="6" creationId="{F50561EA-0E4F-1CCB-46EF-9DE543AFE9D8}"/>
          </ac:picMkLst>
        </pc:picChg>
        <pc:picChg chg="add mod">
          <ac:chgData name="Miroslav Reiter" userId="5a0d4d1b27afcb5a" providerId="LiveId" clId="{2E7E6DB4-9C29-44FA-A25A-8D505E00F70E}" dt="2025-08-16T08:56:02.701" v="756" actId="1076"/>
          <ac:picMkLst>
            <pc:docMk/>
            <pc:sldMk cId="2440733528" sldId="2152"/>
            <ac:picMk id="7" creationId="{1FDCC7D4-241B-BA51-0FFE-09EB367F12FF}"/>
          </ac:picMkLst>
        </pc:picChg>
      </pc:sldChg>
      <pc:sldChg chg="addSp delSp modSp new mod modNotesTx">
        <pc:chgData name="Miroslav Reiter" userId="5a0d4d1b27afcb5a" providerId="LiveId" clId="{2E7E6DB4-9C29-44FA-A25A-8D505E00F70E}" dt="2025-08-16T16:46:53.636" v="978" actId="20577"/>
        <pc:sldMkLst>
          <pc:docMk/>
          <pc:sldMk cId="3206177191" sldId="2153"/>
        </pc:sldMkLst>
        <pc:spChg chg="mod">
          <ac:chgData name="Miroslav Reiter" userId="5a0d4d1b27afcb5a" providerId="LiveId" clId="{2E7E6DB4-9C29-44FA-A25A-8D505E00F70E}" dt="2025-08-16T08:56:50.845" v="773" actId="14100"/>
          <ac:spMkLst>
            <pc:docMk/>
            <pc:sldMk cId="3206177191" sldId="2153"/>
            <ac:spMk id="2" creationId="{8FFEDEC4-C07F-7517-B1F4-6029804CA9EE}"/>
          </ac:spMkLst>
        </pc:spChg>
        <pc:spChg chg="del">
          <ac:chgData name="Miroslav Reiter" userId="5a0d4d1b27afcb5a" providerId="LiveId" clId="{2E7E6DB4-9C29-44FA-A25A-8D505E00F70E}" dt="2025-08-16T08:56:26.040" v="761"/>
          <ac:spMkLst>
            <pc:docMk/>
            <pc:sldMk cId="3206177191" sldId="2153"/>
            <ac:spMk id="3" creationId="{CFF0BFD4-7B09-DF5A-2E92-CECD925B0271}"/>
          </ac:spMkLst>
        </pc:spChg>
        <pc:spChg chg="del">
          <ac:chgData name="Miroslav Reiter" userId="5a0d4d1b27afcb5a" providerId="LiveId" clId="{2E7E6DB4-9C29-44FA-A25A-8D505E00F70E}" dt="2025-08-16T08:56:32.209" v="764" actId="478"/>
          <ac:spMkLst>
            <pc:docMk/>
            <pc:sldMk cId="3206177191" sldId="2153"/>
            <ac:spMk id="4" creationId="{408B8857-02B3-DF57-952B-2264BC47F014}"/>
          </ac:spMkLst>
        </pc:spChg>
        <pc:picChg chg="add mod">
          <ac:chgData name="Miroslav Reiter" userId="5a0d4d1b27afcb5a" providerId="LiveId" clId="{2E7E6DB4-9C29-44FA-A25A-8D505E00F70E}" dt="2025-08-16T08:56:49.103" v="772" actId="1076"/>
          <ac:picMkLst>
            <pc:docMk/>
            <pc:sldMk cId="3206177191" sldId="2153"/>
            <ac:picMk id="6" creationId="{2F523C72-170F-89EF-5DCF-46DBDF578E56}"/>
          </ac:picMkLst>
        </pc:picChg>
      </pc:sldChg>
      <pc:sldChg chg="addSp modSp add mod ord modNotesTx">
        <pc:chgData name="Miroslav Reiter" userId="5a0d4d1b27afcb5a" providerId="LiveId" clId="{2E7E6DB4-9C29-44FA-A25A-8D505E00F70E}" dt="2025-08-17T07:46:03.972" v="2736" actId="6549"/>
        <pc:sldMkLst>
          <pc:docMk/>
          <pc:sldMk cId="901111277" sldId="2154"/>
        </pc:sldMkLst>
        <pc:spChg chg="mod">
          <ac:chgData name="Miroslav Reiter" userId="5a0d4d1b27afcb5a" providerId="LiveId" clId="{2E7E6DB4-9C29-44FA-A25A-8D505E00F70E}" dt="2025-08-16T16:49:29.398" v="1018" actId="14100"/>
          <ac:spMkLst>
            <pc:docMk/>
            <pc:sldMk cId="901111277" sldId="2154"/>
            <ac:spMk id="2" creationId="{2CEFAE57-D19E-B3B0-594F-C45678B0F191}"/>
          </ac:spMkLst>
        </pc:spChg>
        <pc:spChg chg="mod">
          <ac:chgData name="Miroslav Reiter" userId="5a0d4d1b27afcb5a" providerId="LiveId" clId="{2E7E6DB4-9C29-44FA-A25A-8D505E00F70E}" dt="2025-08-16T16:51:43.443" v="1059" actId="403"/>
          <ac:spMkLst>
            <pc:docMk/>
            <pc:sldMk cId="901111277" sldId="2154"/>
            <ac:spMk id="3" creationId="{E9E77AFE-27C8-207D-268A-E375043A7FB7}"/>
          </ac:spMkLst>
        </pc:spChg>
        <pc:picChg chg="add mod">
          <ac:chgData name="Miroslav Reiter" userId="5a0d4d1b27afcb5a" providerId="LiveId" clId="{2E7E6DB4-9C29-44FA-A25A-8D505E00F70E}" dt="2025-08-16T19:13:43.893" v="1779"/>
          <ac:picMkLst>
            <pc:docMk/>
            <pc:sldMk cId="901111277" sldId="2154"/>
            <ac:picMk id="4" creationId="{A38BDBD3-9EA0-8AF0-4B65-775CE4A97199}"/>
          </ac:picMkLst>
        </pc:picChg>
      </pc:sldChg>
      <pc:sldChg chg="add del">
        <pc:chgData name="Miroslav Reiter" userId="5a0d4d1b27afcb5a" providerId="LiveId" clId="{2E7E6DB4-9C29-44FA-A25A-8D505E00F70E}" dt="2025-08-16T19:27:01.860" v="1906" actId="47"/>
        <pc:sldMkLst>
          <pc:docMk/>
          <pc:sldMk cId="2143455959" sldId="2155"/>
        </pc:sldMkLst>
      </pc:sldChg>
      <pc:sldChg chg="delSp modSp new mod ord">
        <pc:chgData name="Miroslav Reiter" userId="5a0d4d1b27afcb5a" providerId="LiveId" clId="{2E7E6DB4-9C29-44FA-A25A-8D505E00F70E}" dt="2025-08-16T18:42:49.348" v="1464" actId="27636"/>
        <pc:sldMkLst>
          <pc:docMk/>
          <pc:sldMk cId="3952077091" sldId="2156"/>
        </pc:sldMkLst>
        <pc:spChg chg="mod">
          <ac:chgData name="Miroslav Reiter" userId="5a0d4d1b27afcb5a" providerId="LiveId" clId="{2E7E6DB4-9C29-44FA-A25A-8D505E00F70E}" dt="2025-08-16T18:39:27.807" v="1452" actId="403"/>
          <ac:spMkLst>
            <pc:docMk/>
            <pc:sldMk cId="3952077091" sldId="2156"/>
            <ac:spMk id="2" creationId="{844EDE52-75E6-D6B3-CF03-518BB6DCC116}"/>
          </ac:spMkLst>
        </pc:spChg>
        <pc:spChg chg="mod">
          <ac:chgData name="Miroslav Reiter" userId="5a0d4d1b27afcb5a" providerId="LiveId" clId="{2E7E6DB4-9C29-44FA-A25A-8D505E00F70E}" dt="2025-08-16T18:42:49.348" v="1464" actId="27636"/>
          <ac:spMkLst>
            <pc:docMk/>
            <pc:sldMk cId="3952077091" sldId="2156"/>
            <ac:spMk id="3" creationId="{1A0D85E1-7508-F4E5-1668-C7FE984385D8}"/>
          </ac:spMkLst>
        </pc:spChg>
        <pc:spChg chg="del">
          <ac:chgData name="Miroslav Reiter" userId="5a0d4d1b27afcb5a" providerId="LiveId" clId="{2E7E6DB4-9C29-44FA-A25A-8D505E00F70E}" dt="2025-08-16T18:38:21.588" v="1415" actId="478"/>
          <ac:spMkLst>
            <pc:docMk/>
            <pc:sldMk cId="3952077091" sldId="2156"/>
            <ac:spMk id="4" creationId="{8C05030E-15B9-E969-BB1C-CD140D4B7F81}"/>
          </ac:spMkLst>
        </pc:spChg>
      </pc:sldChg>
      <pc:sldChg chg="addSp delSp modSp add mod">
        <pc:chgData name="Miroslav Reiter" userId="5a0d4d1b27afcb5a" providerId="LiveId" clId="{2E7E6DB4-9C29-44FA-A25A-8D505E00F70E}" dt="2025-08-16T18:59:12.592" v="1698" actId="1076"/>
        <pc:sldMkLst>
          <pc:docMk/>
          <pc:sldMk cId="956404986" sldId="2157"/>
        </pc:sldMkLst>
        <pc:picChg chg="del">
          <ac:chgData name="Miroslav Reiter" userId="5a0d4d1b27afcb5a" providerId="LiveId" clId="{2E7E6DB4-9C29-44FA-A25A-8D505E00F70E}" dt="2025-08-16T18:58:31.710" v="1688" actId="478"/>
          <ac:picMkLst>
            <pc:docMk/>
            <pc:sldMk cId="956404986" sldId="2157"/>
            <ac:picMk id="3" creationId="{AB043813-8456-09BF-7503-98CB6F0B464A}"/>
          </ac:picMkLst>
        </pc:picChg>
        <pc:picChg chg="add mod modCrop">
          <ac:chgData name="Miroslav Reiter" userId="5a0d4d1b27afcb5a" providerId="LiveId" clId="{2E7E6DB4-9C29-44FA-A25A-8D505E00F70E}" dt="2025-08-16T18:59:12.592" v="1698" actId="1076"/>
          <ac:picMkLst>
            <pc:docMk/>
            <pc:sldMk cId="956404986" sldId="2157"/>
            <ac:picMk id="4" creationId="{3DD6A4E8-6676-959A-1EDE-1057D97CD5DF}"/>
          </ac:picMkLst>
        </pc:picChg>
      </pc:sldChg>
      <pc:sldChg chg="addSp delSp modSp new mod modNotesTx">
        <pc:chgData name="Miroslav Reiter" userId="5a0d4d1b27afcb5a" providerId="LiveId" clId="{2E7E6DB4-9C29-44FA-A25A-8D505E00F70E}" dt="2025-08-16T19:26:49.601" v="1900" actId="404"/>
        <pc:sldMkLst>
          <pc:docMk/>
          <pc:sldMk cId="4028517621" sldId="2158"/>
        </pc:sldMkLst>
        <pc:spChg chg="mod">
          <ac:chgData name="Miroslav Reiter" userId="5a0d4d1b27afcb5a" providerId="LiveId" clId="{2E7E6DB4-9C29-44FA-A25A-8D505E00F70E}" dt="2025-08-16T19:26:49.601" v="1900" actId="404"/>
          <ac:spMkLst>
            <pc:docMk/>
            <pc:sldMk cId="4028517621" sldId="2158"/>
            <ac:spMk id="2" creationId="{BE0A4A8D-81DE-CB7C-9B61-3E8C2C86499D}"/>
          </ac:spMkLst>
        </pc:spChg>
        <pc:spChg chg="del">
          <ac:chgData name="Miroslav Reiter" userId="5a0d4d1b27afcb5a" providerId="LiveId" clId="{2E7E6DB4-9C29-44FA-A25A-8D505E00F70E}" dt="2025-08-16T19:24:01.160" v="1846"/>
          <ac:spMkLst>
            <pc:docMk/>
            <pc:sldMk cId="4028517621" sldId="2158"/>
            <ac:spMk id="3" creationId="{C794EC24-D91D-A62F-BD2D-BC32D65FF88F}"/>
          </ac:spMkLst>
        </pc:spChg>
        <pc:spChg chg="del">
          <ac:chgData name="Miroslav Reiter" userId="5a0d4d1b27afcb5a" providerId="LiveId" clId="{2E7E6DB4-9C29-44FA-A25A-8D505E00F70E}" dt="2025-08-16T19:24:03.431" v="1847" actId="478"/>
          <ac:spMkLst>
            <pc:docMk/>
            <pc:sldMk cId="4028517621" sldId="2158"/>
            <ac:spMk id="4" creationId="{A96CA3DD-B7E4-AE43-2565-F2C8FBD6AAFA}"/>
          </ac:spMkLst>
        </pc:spChg>
        <pc:picChg chg="add mod">
          <ac:chgData name="Miroslav Reiter" userId="5a0d4d1b27afcb5a" providerId="LiveId" clId="{2E7E6DB4-9C29-44FA-A25A-8D505E00F70E}" dt="2025-08-16T19:24:08.127" v="1849" actId="14100"/>
          <ac:picMkLst>
            <pc:docMk/>
            <pc:sldMk cId="4028517621" sldId="2158"/>
            <ac:picMk id="6" creationId="{83A1BFED-D95E-5838-8F57-868117D817ED}"/>
          </ac:picMkLst>
        </pc:picChg>
      </pc:sldChg>
      <pc:sldChg chg="new del">
        <pc:chgData name="Miroslav Reiter" userId="5a0d4d1b27afcb5a" providerId="LiveId" clId="{2E7E6DB4-9C29-44FA-A25A-8D505E00F70E}" dt="2025-08-16T19:54:19.697" v="2061" actId="680"/>
        <pc:sldMkLst>
          <pc:docMk/>
          <pc:sldMk cId="3622456752" sldId="2159"/>
        </pc:sldMkLst>
      </pc:sldChg>
      <pc:sldChg chg="delSp modSp new mod ord">
        <pc:chgData name="Miroslav Reiter" userId="5a0d4d1b27afcb5a" providerId="LiveId" clId="{2E7E6DB4-9C29-44FA-A25A-8D505E00F70E}" dt="2025-08-16T20:06:15.838" v="2205" actId="207"/>
        <pc:sldMkLst>
          <pc:docMk/>
          <pc:sldMk cId="3636287501" sldId="2159"/>
        </pc:sldMkLst>
        <pc:spChg chg="mod">
          <ac:chgData name="Miroslav Reiter" userId="5a0d4d1b27afcb5a" providerId="LiveId" clId="{2E7E6DB4-9C29-44FA-A25A-8D505E00F70E}" dt="2025-08-16T20:04:52.131" v="2196" actId="20577"/>
          <ac:spMkLst>
            <pc:docMk/>
            <pc:sldMk cId="3636287501" sldId="2159"/>
            <ac:spMk id="2" creationId="{D47C9E7B-08CD-CCF9-EC30-E24CD001D7FA}"/>
          </ac:spMkLst>
        </pc:spChg>
        <pc:spChg chg="mod">
          <ac:chgData name="Miroslav Reiter" userId="5a0d4d1b27afcb5a" providerId="LiveId" clId="{2E7E6DB4-9C29-44FA-A25A-8D505E00F70E}" dt="2025-08-16T20:06:15.838" v="2205" actId="207"/>
          <ac:spMkLst>
            <pc:docMk/>
            <pc:sldMk cId="3636287501" sldId="2159"/>
            <ac:spMk id="3" creationId="{40976B4B-7C8D-D539-2D5E-4E7BDDBB7F7F}"/>
          </ac:spMkLst>
        </pc:spChg>
        <pc:spChg chg="del">
          <ac:chgData name="Miroslav Reiter" userId="5a0d4d1b27afcb5a" providerId="LiveId" clId="{2E7E6DB4-9C29-44FA-A25A-8D505E00F70E}" dt="2025-08-16T19:54:27.982" v="2065" actId="478"/>
          <ac:spMkLst>
            <pc:docMk/>
            <pc:sldMk cId="3636287501" sldId="2159"/>
            <ac:spMk id="4" creationId="{E98E11C2-11AA-03E8-75B6-1C6843A3A404}"/>
          </ac:spMkLst>
        </pc:spChg>
      </pc:sldChg>
      <pc:sldChg chg="modSp add mod">
        <pc:chgData name="Miroslav Reiter" userId="5a0d4d1b27afcb5a" providerId="LiveId" clId="{2E7E6DB4-9C29-44FA-A25A-8D505E00F70E}" dt="2025-08-17T07:43:54.295" v="2735" actId="20577"/>
        <pc:sldMkLst>
          <pc:docMk/>
          <pc:sldMk cId="2300735020" sldId="2160"/>
        </pc:sldMkLst>
        <pc:spChg chg="mod">
          <ac:chgData name="Miroslav Reiter" userId="5a0d4d1b27afcb5a" providerId="LiveId" clId="{2E7E6DB4-9C29-44FA-A25A-8D505E00F70E}" dt="2025-08-16T20:04:57.878" v="2199" actId="20577"/>
          <ac:spMkLst>
            <pc:docMk/>
            <pc:sldMk cId="2300735020" sldId="2160"/>
            <ac:spMk id="2" creationId="{7DDBAD5E-8B71-3BCE-B3F5-DFC0119E8FA5}"/>
          </ac:spMkLst>
        </pc:spChg>
        <pc:spChg chg="mod">
          <ac:chgData name="Miroslav Reiter" userId="5a0d4d1b27afcb5a" providerId="LiveId" clId="{2E7E6DB4-9C29-44FA-A25A-8D505E00F70E}" dt="2025-08-17T07:43:54.295" v="2735" actId="20577"/>
          <ac:spMkLst>
            <pc:docMk/>
            <pc:sldMk cId="2300735020" sldId="2160"/>
            <ac:spMk id="3" creationId="{7E4F374A-BEFF-B997-F2FC-80A97160C3E7}"/>
          </ac:spMkLst>
        </pc:spChg>
      </pc:sldChg>
      <pc:sldChg chg="new del">
        <pc:chgData name="Miroslav Reiter" userId="5a0d4d1b27afcb5a" providerId="LiveId" clId="{2E7E6DB4-9C29-44FA-A25A-8D505E00F70E}" dt="2025-08-16T20:20:20.679" v="2210" actId="47"/>
        <pc:sldMkLst>
          <pc:docMk/>
          <pc:sldMk cId="3198294579" sldId="2161"/>
        </pc:sldMkLst>
      </pc:sldChg>
      <pc:sldChg chg="addSp modSp add mod">
        <pc:chgData name="Miroslav Reiter" userId="5a0d4d1b27afcb5a" providerId="LiveId" clId="{2E7E6DB4-9C29-44FA-A25A-8D505E00F70E}" dt="2025-08-16T20:40:12.628" v="2357" actId="27636"/>
        <pc:sldMkLst>
          <pc:docMk/>
          <pc:sldMk cId="3976302763" sldId="2161"/>
        </pc:sldMkLst>
        <pc:spChg chg="mod">
          <ac:chgData name="Miroslav Reiter" userId="5a0d4d1b27afcb5a" providerId="LiveId" clId="{2E7E6DB4-9C29-44FA-A25A-8D505E00F70E}" dt="2025-08-16T20:37:29.787" v="2338" actId="14100"/>
          <ac:spMkLst>
            <pc:docMk/>
            <pc:sldMk cId="3976302763" sldId="2161"/>
            <ac:spMk id="2" creationId="{3C5D14FF-4378-F18B-BE30-815039DC2D87}"/>
          </ac:spMkLst>
        </pc:spChg>
        <pc:spChg chg="mod">
          <ac:chgData name="Miroslav Reiter" userId="5a0d4d1b27afcb5a" providerId="LiveId" clId="{2E7E6DB4-9C29-44FA-A25A-8D505E00F70E}" dt="2025-08-16T20:40:12.628" v="2357" actId="27636"/>
          <ac:spMkLst>
            <pc:docMk/>
            <pc:sldMk cId="3976302763" sldId="2161"/>
            <ac:spMk id="3" creationId="{3ABA796B-05EA-217F-B48F-EF3C01255584}"/>
          </ac:spMkLst>
        </pc:spChg>
        <pc:spChg chg="add mod">
          <ac:chgData name="Miroslav Reiter" userId="5a0d4d1b27afcb5a" providerId="LiveId" clId="{2E7E6DB4-9C29-44FA-A25A-8D505E00F70E}" dt="2025-08-16T20:21:34.589" v="2213"/>
          <ac:spMkLst>
            <pc:docMk/>
            <pc:sldMk cId="3976302763" sldId="2161"/>
            <ac:spMk id="6" creationId="{8F6E861A-A3AF-EBB9-7591-6FB7485D6852}"/>
          </ac:spMkLst>
        </pc:spChg>
        <pc:graphicFrameChg chg="add mod">
          <ac:chgData name="Miroslav Reiter" userId="5a0d4d1b27afcb5a" providerId="LiveId" clId="{2E7E6DB4-9C29-44FA-A25A-8D505E00F70E}" dt="2025-08-16T20:21:32.580" v="2212"/>
          <ac:graphicFrameMkLst>
            <pc:docMk/>
            <pc:sldMk cId="3976302763" sldId="2161"/>
            <ac:graphicFrameMk id="4" creationId="{6B5E0BDC-A5DD-26E8-A468-B34D78D914D0}"/>
          </ac:graphicFrameMkLst>
        </pc:graphicFrameChg>
      </pc:sldChg>
      <pc:sldChg chg="addSp delSp modSp new mod modNotesTx">
        <pc:chgData name="Miroslav Reiter" userId="5a0d4d1b27afcb5a" providerId="LiveId" clId="{2E7E6DB4-9C29-44FA-A25A-8D505E00F70E}" dt="2025-08-16T20:32:30.002" v="2301" actId="403"/>
        <pc:sldMkLst>
          <pc:docMk/>
          <pc:sldMk cId="1418620249" sldId="2162"/>
        </pc:sldMkLst>
        <pc:spChg chg="mod">
          <ac:chgData name="Miroslav Reiter" userId="5a0d4d1b27afcb5a" providerId="LiveId" clId="{2E7E6DB4-9C29-44FA-A25A-8D505E00F70E}" dt="2025-08-16T20:32:30.002" v="2301" actId="403"/>
          <ac:spMkLst>
            <pc:docMk/>
            <pc:sldMk cId="1418620249" sldId="2162"/>
            <ac:spMk id="2" creationId="{BD65C871-D6CC-A486-8AF4-CC6FBF9ED9EC}"/>
          </ac:spMkLst>
        </pc:spChg>
        <pc:spChg chg="del">
          <ac:chgData name="Miroslav Reiter" userId="5a0d4d1b27afcb5a" providerId="LiveId" clId="{2E7E6DB4-9C29-44FA-A25A-8D505E00F70E}" dt="2025-08-16T20:25:48.324" v="2227"/>
          <ac:spMkLst>
            <pc:docMk/>
            <pc:sldMk cId="1418620249" sldId="2162"/>
            <ac:spMk id="3" creationId="{3C62C2AB-F8CA-EF88-0FC4-244A4D048F1C}"/>
          </ac:spMkLst>
        </pc:spChg>
        <pc:spChg chg="del">
          <ac:chgData name="Miroslav Reiter" userId="5a0d4d1b27afcb5a" providerId="LiveId" clId="{2E7E6DB4-9C29-44FA-A25A-8D505E00F70E}" dt="2025-08-16T20:25:57.320" v="2231" actId="478"/>
          <ac:spMkLst>
            <pc:docMk/>
            <pc:sldMk cId="1418620249" sldId="2162"/>
            <ac:spMk id="4" creationId="{DF690F88-9362-240D-07E7-02A77DD8A142}"/>
          </ac:spMkLst>
        </pc:spChg>
        <pc:spChg chg="add del mod">
          <ac:chgData name="Miroslav Reiter" userId="5a0d4d1b27afcb5a" providerId="LiveId" clId="{2E7E6DB4-9C29-44FA-A25A-8D505E00F70E}" dt="2025-08-16T20:30:28.591" v="2272"/>
          <ac:spMkLst>
            <pc:docMk/>
            <pc:sldMk cId="1418620249" sldId="2162"/>
            <ac:spMk id="10" creationId="{C1F10054-B377-5EB0-661D-CEFAFEE7666A}"/>
          </ac:spMkLst>
        </pc:spChg>
        <pc:spChg chg="add del mod">
          <ac:chgData name="Miroslav Reiter" userId="5a0d4d1b27afcb5a" providerId="LiveId" clId="{2E7E6DB4-9C29-44FA-A25A-8D505E00F70E}" dt="2025-08-16T20:30:48.630" v="2276"/>
          <ac:spMkLst>
            <pc:docMk/>
            <pc:sldMk cId="1418620249" sldId="2162"/>
            <ac:spMk id="14" creationId="{6477A7AF-AA45-98B9-79D9-F6931EA11811}"/>
          </ac:spMkLst>
        </pc:spChg>
        <pc:graphicFrameChg chg="add mod">
          <ac:chgData name="Miroslav Reiter" userId="5a0d4d1b27afcb5a" providerId="LiveId" clId="{2E7E6DB4-9C29-44FA-A25A-8D505E00F70E}" dt="2025-08-16T20:30:25.974" v="2271"/>
          <ac:graphicFrameMkLst>
            <pc:docMk/>
            <pc:sldMk cId="1418620249" sldId="2162"/>
            <ac:graphicFrameMk id="11" creationId="{8A7A7D84-BD2D-EB25-30C6-1C02E5FE1329}"/>
          </ac:graphicFrameMkLst>
        </pc:graphicFrameChg>
        <pc:picChg chg="add mod">
          <ac:chgData name="Miroslav Reiter" userId="5a0d4d1b27afcb5a" providerId="LiveId" clId="{2E7E6DB4-9C29-44FA-A25A-8D505E00F70E}" dt="2025-08-16T20:25:45.235" v="2225"/>
          <ac:picMkLst>
            <pc:docMk/>
            <pc:sldMk cId="1418620249" sldId="2162"/>
            <ac:picMk id="6" creationId="{8A297BB2-C0E5-B369-3BEB-DA6706AA1F14}"/>
          </ac:picMkLst>
        </pc:picChg>
        <pc:picChg chg="add">
          <ac:chgData name="Miroslav Reiter" userId="5a0d4d1b27afcb5a" providerId="LiveId" clId="{2E7E6DB4-9C29-44FA-A25A-8D505E00F70E}" dt="2025-08-16T20:25:45.295" v="2226"/>
          <ac:picMkLst>
            <pc:docMk/>
            <pc:sldMk cId="1418620249" sldId="2162"/>
            <ac:picMk id="7" creationId="{57E87FFB-2B0D-C7F0-6084-D1DAD5624D42}"/>
          </ac:picMkLst>
        </pc:picChg>
        <pc:picChg chg="add del mod">
          <ac:chgData name="Miroslav Reiter" userId="5a0d4d1b27afcb5a" providerId="LiveId" clId="{2E7E6DB4-9C29-44FA-A25A-8D505E00F70E}" dt="2025-08-16T20:30:23.819" v="2269" actId="478"/>
          <ac:picMkLst>
            <pc:docMk/>
            <pc:sldMk cId="1418620249" sldId="2162"/>
            <ac:picMk id="8" creationId="{DA88E88D-A375-968F-1D1E-EB27A0C0238F}"/>
          </ac:picMkLst>
        </pc:picChg>
        <pc:picChg chg="add del mod">
          <ac:chgData name="Miroslav Reiter" userId="5a0d4d1b27afcb5a" providerId="LiveId" clId="{2E7E6DB4-9C29-44FA-A25A-8D505E00F70E}" dt="2025-08-16T20:30:45.206" v="2275" actId="478"/>
          <ac:picMkLst>
            <pc:docMk/>
            <pc:sldMk cId="1418620249" sldId="2162"/>
            <ac:picMk id="12" creationId="{90C66093-7DAB-76B3-13C3-1ECF3B695D8E}"/>
          </ac:picMkLst>
        </pc:picChg>
        <pc:picChg chg="add mod">
          <ac:chgData name="Miroslav Reiter" userId="5a0d4d1b27afcb5a" providerId="LiveId" clId="{2E7E6DB4-9C29-44FA-A25A-8D505E00F70E}" dt="2025-08-16T20:30:55.049" v="2280" actId="1076"/>
          <ac:picMkLst>
            <pc:docMk/>
            <pc:sldMk cId="1418620249" sldId="2162"/>
            <ac:picMk id="15" creationId="{1BAE1799-961E-3898-6501-DA51BBD8A727}"/>
          </ac:picMkLst>
        </pc:picChg>
      </pc:sldChg>
      <pc:sldChg chg="addSp delSp modSp new mod ord">
        <pc:chgData name="Miroslav Reiter" userId="5a0d4d1b27afcb5a" providerId="LiveId" clId="{2E7E6DB4-9C29-44FA-A25A-8D505E00F70E}" dt="2025-08-16T20:27:24.468" v="2255" actId="1076"/>
        <pc:sldMkLst>
          <pc:docMk/>
          <pc:sldMk cId="1409949636" sldId="2163"/>
        </pc:sldMkLst>
        <pc:spChg chg="mod">
          <ac:chgData name="Miroslav Reiter" userId="5a0d4d1b27afcb5a" providerId="LiveId" clId="{2E7E6DB4-9C29-44FA-A25A-8D505E00F70E}" dt="2025-08-16T20:27:22.205" v="2254"/>
          <ac:spMkLst>
            <pc:docMk/>
            <pc:sldMk cId="1409949636" sldId="2163"/>
            <ac:spMk id="2" creationId="{F314D87A-9A75-7380-4E5F-AA0704425683}"/>
          </ac:spMkLst>
        </pc:spChg>
        <pc:spChg chg="del">
          <ac:chgData name="Miroslav Reiter" userId="5a0d4d1b27afcb5a" providerId="LiveId" clId="{2E7E6DB4-9C29-44FA-A25A-8D505E00F70E}" dt="2025-08-16T20:26:29.930" v="2233"/>
          <ac:spMkLst>
            <pc:docMk/>
            <pc:sldMk cId="1409949636" sldId="2163"/>
            <ac:spMk id="3" creationId="{E366DFEE-5225-2719-B0EB-38755FAB35B2}"/>
          </ac:spMkLst>
        </pc:spChg>
        <pc:spChg chg="del">
          <ac:chgData name="Miroslav Reiter" userId="5a0d4d1b27afcb5a" providerId="LiveId" clId="{2E7E6DB4-9C29-44FA-A25A-8D505E00F70E}" dt="2025-08-16T20:27:05.763" v="2250" actId="478"/>
          <ac:spMkLst>
            <pc:docMk/>
            <pc:sldMk cId="1409949636" sldId="2163"/>
            <ac:spMk id="4" creationId="{69584DA0-EE86-6EC4-9741-01D34D156F97}"/>
          </ac:spMkLst>
        </pc:spChg>
        <pc:picChg chg="add mod">
          <ac:chgData name="Miroslav Reiter" userId="5a0d4d1b27afcb5a" providerId="LiveId" clId="{2E7E6DB4-9C29-44FA-A25A-8D505E00F70E}" dt="2025-08-16T20:27:24.468" v="2255" actId="1076"/>
          <ac:picMkLst>
            <pc:docMk/>
            <pc:sldMk cId="1409949636" sldId="2163"/>
            <ac:picMk id="6" creationId="{8234E3A2-19D0-8AAE-87A5-5482C51B55D4}"/>
          </ac:picMkLst>
        </pc:picChg>
      </pc:sldChg>
      <pc:sldChg chg="modSp add mod modNotesTx">
        <pc:chgData name="Miroslav Reiter" userId="5a0d4d1b27afcb5a" providerId="LiveId" clId="{2E7E6DB4-9C29-44FA-A25A-8D505E00F70E}" dt="2025-08-16T20:44:49.168" v="2425" actId="20577"/>
        <pc:sldMkLst>
          <pc:docMk/>
          <pc:sldMk cId="2412519154" sldId="2164"/>
        </pc:sldMkLst>
        <pc:spChg chg="mod">
          <ac:chgData name="Miroslav Reiter" userId="5a0d4d1b27afcb5a" providerId="LiveId" clId="{2E7E6DB4-9C29-44FA-A25A-8D505E00F70E}" dt="2025-08-16T20:42:11.649" v="2388" actId="20577"/>
          <ac:spMkLst>
            <pc:docMk/>
            <pc:sldMk cId="2412519154" sldId="2164"/>
            <ac:spMk id="2" creationId="{54FFD5BA-EC7D-82FC-CD96-CE3ACF1DABA3}"/>
          </ac:spMkLst>
        </pc:spChg>
        <pc:spChg chg="mod">
          <ac:chgData name="Miroslav Reiter" userId="5a0d4d1b27afcb5a" providerId="LiveId" clId="{2E7E6DB4-9C29-44FA-A25A-8D505E00F70E}" dt="2025-08-16T20:43:26.565" v="2409" actId="113"/>
          <ac:spMkLst>
            <pc:docMk/>
            <pc:sldMk cId="2412519154" sldId="2164"/>
            <ac:spMk id="3" creationId="{CFD5BDEE-0029-0E39-2FEC-035E236EFC46}"/>
          </ac:spMkLst>
        </pc:spChg>
      </pc:sldChg>
      <pc:sldChg chg="modSp add mod modNotesTx">
        <pc:chgData name="Miroslav Reiter" userId="5a0d4d1b27afcb5a" providerId="LiveId" clId="{2E7E6DB4-9C29-44FA-A25A-8D505E00F70E}" dt="2025-08-16T21:03:32.122" v="2704" actId="20577"/>
        <pc:sldMkLst>
          <pc:docMk/>
          <pc:sldMk cId="419247082" sldId="2165"/>
        </pc:sldMkLst>
        <pc:spChg chg="mod">
          <ac:chgData name="Miroslav Reiter" userId="5a0d4d1b27afcb5a" providerId="LiveId" clId="{2E7E6DB4-9C29-44FA-A25A-8D505E00F70E}" dt="2025-08-16T20:46:26.457" v="2436" actId="20577"/>
          <ac:spMkLst>
            <pc:docMk/>
            <pc:sldMk cId="419247082" sldId="2165"/>
            <ac:spMk id="2" creationId="{C3B11B65-4BFF-DB98-30EF-03240CAE2D10}"/>
          </ac:spMkLst>
        </pc:spChg>
        <pc:spChg chg="mod">
          <ac:chgData name="Miroslav Reiter" userId="5a0d4d1b27afcb5a" providerId="LiveId" clId="{2E7E6DB4-9C29-44FA-A25A-8D505E00F70E}" dt="2025-08-16T20:48:22.356" v="2482" actId="20577"/>
          <ac:spMkLst>
            <pc:docMk/>
            <pc:sldMk cId="419247082" sldId="2165"/>
            <ac:spMk id="3" creationId="{954D7166-CF87-3366-175A-86D252D787A1}"/>
          </ac:spMkLst>
        </pc:spChg>
      </pc:sldChg>
      <pc:sldChg chg="addSp delSp modSp add mod modNotesTx">
        <pc:chgData name="Miroslav Reiter" userId="5a0d4d1b27afcb5a" providerId="LiveId" clId="{2E7E6DB4-9C29-44FA-A25A-8D505E00F70E}" dt="2025-08-16T20:53:33.036" v="2606" actId="20577"/>
        <pc:sldMkLst>
          <pc:docMk/>
          <pc:sldMk cId="2122954114" sldId="2166"/>
        </pc:sldMkLst>
        <pc:spChg chg="mod">
          <ac:chgData name="Miroslav Reiter" userId="5a0d4d1b27afcb5a" providerId="LiveId" clId="{2E7E6DB4-9C29-44FA-A25A-8D505E00F70E}" dt="2025-08-16T20:52:44.808" v="2569" actId="14100"/>
          <ac:spMkLst>
            <pc:docMk/>
            <pc:sldMk cId="2122954114" sldId="2166"/>
            <ac:spMk id="2" creationId="{B38C19E3-6E75-FF96-388F-B1B9161C40E3}"/>
          </ac:spMkLst>
        </pc:spChg>
        <pc:spChg chg="del mod">
          <ac:chgData name="Miroslav Reiter" userId="5a0d4d1b27afcb5a" providerId="LiveId" clId="{2E7E6DB4-9C29-44FA-A25A-8D505E00F70E}" dt="2025-08-16T20:52:37.984" v="2568" actId="478"/>
          <ac:spMkLst>
            <pc:docMk/>
            <pc:sldMk cId="2122954114" sldId="2166"/>
            <ac:spMk id="3" creationId="{2371A409-6D1A-FCDD-A021-784CE7F4F8AC}"/>
          </ac:spMkLst>
        </pc:spChg>
        <pc:picChg chg="add mod ord">
          <ac:chgData name="Miroslav Reiter" userId="5a0d4d1b27afcb5a" providerId="LiveId" clId="{2E7E6DB4-9C29-44FA-A25A-8D505E00F70E}" dt="2025-08-16T20:52:53.220" v="2571" actId="167"/>
          <ac:picMkLst>
            <pc:docMk/>
            <pc:sldMk cId="2122954114" sldId="2166"/>
            <ac:picMk id="6" creationId="{C8F5AF39-174D-654D-40F6-7DC5109A8514}"/>
          </ac:picMkLst>
        </pc:picChg>
      </pc:sldChg>
      <pc:sldChg chg="addSp delSp modSp new del mod">
        <pc:chgData name="Miroslav Reiter" userId="5a0d4d1b27afcb5a" providerId="LiveId" clId="{2E7E6DB4-9C29-44FA-A25A-8D505E00F70E}" dt="2025-08-16T20:57:15.285" v="2656" actId="47"/>
        <pc:sldMkLst>
          <pc:docMk/>
          <pc:sldMk cId="979907463" sldId="2167"/>
        </pc:sldMkLst>
        <pc:spChg chg="del">
          <ac:chgData name="Miroslav Reiter" userId="5a0d4d1b27afcb5a" providerId="LiveId" clId="{2E7E6DB4-9C29-44FA-A25A-8D505E00F70E}" dt="2025-08-16T20:51:50.026" v="2563" actId="22"/>
          <ac:spMkLst>
            <pc:docMk/>
            <pc:sldMk cId="979907463" sldId="2167"/>
            <ac:spMk id="3" creationId="{4703744D-87BA-7DEC-BFE4-EE1815A63490}"/>
          </ac:spMkLst>
        </pc:spChg>
        <pc:picChg chg="add mod ord">
          <ac:chgData name="Miroslav Reiter" userId="5a0d4d1b27afcb5a" providerId="LiveId" clId="{2E7E6DB4-9C29-44FA-A25A-8D505E00F70E}" dt="2025-08-16T20:51:50.026" v="2563" actId="22"/>
          <ac:picMkLst>
            <pc:docMk/>
            <pc:sldMk cId="979907463" sldId="2167"/>
            <ac:picMk id="7" creationId="{80CB4017-0579-7D77-D188-C574D0A1555D}"/>
          </ac:picMkLst>
        </pc:picChg>
      </pc:sldChg>
      <pc:sldChg chg="modSp add mod modNotesTx">
        <pc:chgData name="Miroslav Reiter" userId="5a0d4d1b27afcb5a" providerId="LiveId" clId="{2E7E6DB4-9C29-44FA-A25A-8D505E00F70E}" dt="2025-08-16T20:56:39.311" v="2655" actId="14100"/>
        <pc:sldMkLst>
          <pc:docMk/>
          <pc:sldMk cId="2603222877" sldId="2168"/>
        </pc:sldMkLst>
        <pc:spChg chg="mod">
          <ac:chgData name="Miroslav Reiter" userId="5a0d4d1b27afcb5a" providerId="LiveId" clId="{2E7E6DB4-9C29-44FA-A25A-8D505E00F70E}" dt="2025-08-16T20:56:39.311" v="2655" actId="14100"/>
          <ac:spMkLst>
            <pc:docMk/>
            <pc:sldMk cId="2603222877" sldId="2168"/>
            <ac:spMk id="2" creationId="{89ACC41A-5FA4-EA7A-73B1-A9D5983D4A01}"/>
          </ac:spMkLst>
        </pc:spChg>
        <pc:spChg chg="mod">
          <ac:chgData name="Miroslav Reiter" userId="5a0d4d1b27afcb5a" providerId="LiveId" clId="{2E7E6DB4-9C29-44FA-A25A-8D505E00F70E}" dt="2025-08-16T20:56:31.078" v="2652" actId="113"/>
          <ac:spMkLst>
            <pc:docMk/>
            <pc:sldMk cId="2603222877" sldId="2168"/>
            <ac:spMk id="3" creationId="{0F222109-FD5B-B066-3820-F55162CD0BAF}"/>
          </ac:spMkLst>
        </pc:spChg>
      </pc:sldChg>
      <pc:sldChg chg="modSp add mod modNotesTx">
        <pc:chgData name="Miroslav Reiter" userId="5a0d4d1b27afcb5a" providerId="LiveId" clId="{2E7E6DB4-9C29-44FA-A25A-8D505E00F70E}" dt="2025-08-16T20:59:49.180" v="2700" actId="27636"/>
        <pc:sldMkLst>
          <pc:docMk/>
          <pc:sldMk cId="2888036353" sldId="2169"/>
        </pc:sldMkLst>
        <pc:spChg chg="mod">
          <ac:chgData name="Miroslav Reiter" userId="5a0d4d1b27afcb5a" providerId="LiveId" clId="{2E7E6DB4-9C29-44FA-A25A-8D505E00F70E}" dt="2025-08-16T20:59:00.912" v="2689" actId="403"/>
          <ac:spMkLst>
            <pc:docMk/>
            <pc:sldMk cId="2888036353" sldId="2169"/>
            <ac:spMk id="2" creationId="{6C105961-0A4B-B8F0-2BBF-5E16246B2D49}"/>
          </ac:spMkLst>
        </pc:spChg>
        <pc:spChg chg="mod">
          <ac:chgData name="Miroslav Reiter" userId="5a0d4d1b27afcb5a" providerId="LiveId" clId="{2E7E6DB4-9C29-44FA-A25A-8D505E00F70E}" dt="2025-08-16T20:59:49.180" v="2700" actId="27636"/>
          <ac:spMkLst>
            <pc:docMk/>
            <pc:sldMk cId="2888036353" sldId="2169"/>
            <ac:spMk id="3" creationId="{9873A4CB-4920-0A8D-7CA2-D7EE770B53B4}"/>
          </ac:spMkLst>
        </pc:spChg>
      </pc:sldChg>
      <pc:sldMasterChg chg="delSldLayout">
        <pc:chgData name="Miroslav Reiter" userId="5a0d4d1b27afcb5a" providerId="LiveId" clId="{2E7E6DB4-9C29-44FA-A25A-8D505E00F70E}" dt="2025-08-16T16:59:02.820" v="1094" actId="47"/>
        <pc:sldMasterMkLst>
          <pc:docMk/>
          <pc:sldMasterMk cId="1189616857" sldId="2147483790"/>
        </pc:sldMasterMkLst>
        <pc:sldLayoutChg chg="del">
          <pc:chgData name="Miroslav Reiter" userId="5a0d4d1b27afcb5a" providerId="LiveId" clId="{2E7E6DB4-9C29-44FA-A25A-8D505E00F70E}" dt="2025-08-16T16:59:02.820" v="1094" actId="47"/>
          <pc:sldLayoutMkLst>
            <pc:docMk/>
            <pc:sldMasterMk cId="1189616857" sldId="2147483790"/>
            <pc:sldLayoutMk cId="2078690119" sldId="214748389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k-SK" dirty="0"/>
          </a:p>
        </p:txBody>
      </p:sp>
      <p:sp>
        <p:nvSpPr>
          <p:cNvPr id="3" name="Zástupný symbol dátum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7E6272-6475-403D-985B-1C956A358B20}" type="datetimeFigureOut">
              <a:rPr lang="sk-SK" smtClean="0"/>
              <a:pPr/>
              <a:t>17. 8. 2025</a:t>
            </a:fld>
            <a:endParaRPr lang="sk-SK" dirty="0"/>
          </a:p>
        </p:txBody>
      </p:sp>
      <p:sp>
        <p:nvSpPr>
          <p:cNvPr id="4" name="Zástupný symbol obrazu snímky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k-SK" dirty="0"/>
          </a:p>
        </p:txBody>
      </p:sp>
      <p:sp>
        <p:nvSpPr>
          <p:cNvPr id="5" name="Zástupný symbol poznámo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symbol päty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k-SK" dirty="0"/>
          </a:p>
        </p:txBody>
      </p:sp>
      <p:sp>
        <p:nvSpPr>
          <p:cNvPr id="7" name="Zástupný symbol čísla snímky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B7EE5-ED82-4D77-BB54-542F888A4116}" type="slidenum">
              <a:rPr lang="sk-SK" smtClean="0"/>
              <a:pPr/>
              <a:t>‹#›</a:t>
            </a:fld>
            <a:endParaRPr lang="sk-SK" dirty="0"/>
          </a:p>
        </p:txBody>
      </p:sp>
    </p:spTree>
    <p:extLst>
      <p:ext uri="{BB962C8B-B14F-4D97-AF65-F5344CB8AC3E}">
        <p14:creationId xmlns:p14="http://schemas.microsoft.com/office/powerpoint/2010/main" val="97999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sk-SK" dirty="0"/>
              <a:t>Príjemný dobrý deň prajem.</a:t>
            </a:r>
          </a:p>
          <a:p>
            <a:endParaRPr lang="sk-SK" dirty="0"/>
          </a:p>
          <a:p>
            <a:r>
              <a:rPr lang="sk-SK" dirty="0"/>
              <a:t>Vážená komisia, moje meno je Miroslav Reiter a rád by som prezentoval svoju dizertačnú prácu s názvom: </a:t>
            </a:r>
            <a:r>
              <a:rPr lang="sk-SK" sz="1200" dirty="0"/>
              <a:t>Vplyv trhu práce na tvorbu študijných odborov vysokých a stredných škôl</a:t>
            </a:r>
            <a:endParaRPr lang="sk-SK" dirty="0"/>
          </a:p>
          <a:p>
            <a:r>
              <a:rPr lang="sk-SK" dirty="0"/>
              <a:t>Vedúcim moje práce bol pán docent Cibák</a:t>
            </a:r>
          </a:p>
        </p:txBody>
      </p:sp>
      <p:sp>
        <p:nvSpPr>
          <p:cNvPr id="4" name="Zástupný symbol čísla snímky 3"/>
          <p:cNvSpPr>
            <a:spLocks noGrp="1"/>
          </p:cNvSpPr>
          <p:nvPr>
            <p:ph type="sldNum" sz="quarter" idx="10"/>
          </p:nvPr>
        </p:nvSpPr>
        <p:spPr/>
        <p:txBody>
          <a:bodyPr/>
          <a:lstStyle/>
          <a:p>
            <a:fld id="{521B7EE5-ED82-4D77-BB54-542F888A4116}" type="slidenum">
              <a:rPr lang="sk-SK" smtClean="0"/>
              <a:pPr/>
              <a:t>1</a:t>
            </a:fld>
            <a:endParaRPr lang="sk-SK" dirty="0"/>
          </a:p>
        </p:txBody>
      </p:sp>
    </p:spTree>
    <p:extLst>
      <p:ext uri="{BB962C8B-B14F-4D97-AF65-F5344CB8AC3E}">
        <p14:creationId xmlns:p14="http://schemas.microsoft.com/office/powerpoint/2010/main" val="227294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a:bodyPr>
          <a:lstStyle/>
          <a:p>
            <a:r>
              <a:rPr lang="sk-SK" sz="1200" kern="1200" dirty="0">
                <a:solidFill>
                  <a:schemeClr val="tx1"/>
                </a:solidFill>
                <a:effectLst/>
                <a:latin typeface="+mn-lt"/>
                <a:ea typeface="+mn-ea"/>
                <a:cs typeface="+mn-cs"/>
              </a:rPr>
              <a:t>Z údajov Štatistického úradu SR a CVTI SR vyplýva, že viac než polovica absolventov stredných a vysokých škôl nepracuje v odbore, ktorý vyštudovali, ani po 5 rokoch od ukončenia štúdia. Tento jav poukazuje nielen na individuálne profesijné neuspokojenie a plytvanie potenciálom, ale najmä na neefektívnosť systému alokácie verejných vzdelávacích zdrojov, čo má ďalekosiahle dôsledky na výkonnosť hospodárstva, konkurencieschopnosť a sociálnu stabilitu.</a:t>
            </a:r>
          </a:p>
          <a:p>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i="1" kern="1200" dirty="0">
                <a:solidFill>
                  <a:schemeClr val="tx1"/>
                </a:solidFill>
                <a:effectLst/>
                <a:latin typeface="+mn-lt"/>
                <a:ea typeface="+mn-ea"/>
                <a:cs typeface="+mn-cs"/>
              </a:rPr>
              <a:t>Prameň: vlastné spracovanie na základe údajov CVTI SR, TREXIMA, ŠÚ SR a portálu uplatnenie.sk </a:t>
            </a:r>
          </a:p>
          <a:p>
            <a:endParaRPr lang="sk-SK" sz="1200" kern="1200" dirty="0">
              <a:solidFill>
                <a:schemeClr val="tx1"/>
              </a:solidFill>
              <a:effectLst/>
              <a:latin typeface="+mn-lt"/>
              <a:ea typeface="+mn-ea"/>
              <a:cs typeface="+mn-cs"/>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12</a:t>
            </a:fld>
            <a:endParaRPr lang="sk-SK" dirty="0"/>
          </a:p>
        </p:txBody>
      </p:sp>
    </p:spTree>
    <p:extLst>
      <p:ext uri="{BB962C8B-B14F-4D97-AF65-F5344CB8AC3E}">
        <p14:creationId xmlns:p14="http://schemas.microsoft.com/office/powerpoint/2010/main" val="1011171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14342-DC01-2AFF-934D-342BB52CB9AF}"/>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0D086B66-A121-58E6-6B47-51D140C82D50}"/>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F962906D-4E18-9014-C954-50DBF952E9AF}"/>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Jedným z nástrojov na zmiernenie tohto nesúladu mala byť stratégia duálneho vzdelávania, implementovaná od roku 2015 (Zákon č. 61/2015 </a:t>
            </a:r>
            <a:r>
              <a:rPr lang="sk-SK" sz="1200" kern="1200" dirty="0" err="1">
                <a:solidFill>
                  <a:schemeClr val="tx1"/>
                </a:solidFill>
                <a:effectLst/>
                <a:latin typeface="+mn-lt"/>
                <a:ea typeface="+mn-ea"/>
                <a:cs typeface="+mn-cs"/>
              </a:rPr>
              <a:t>Z.z</a:t>
            </a:r>
            <a:r>
              <a:rPr lang="sk-SK" sz="1200" kern="1200" dirty="0">
                <a:solidFill>
                  <a:schemeClr val="tx1"/>
                </a:solidFill>
                <a:effectLst/>
                <a:latin typeface="+mn-lt"/>
                <a:ea typeface="+mn-ea"/>
                <a:cs typeface="+mn-cs"/>
              </a:rPr>
              <a:t>. odbornom vzdelávaní a príprave). Jej cieľom bolo zapojiť zamestnávateľov do praktickej prípravy študentov a zabezpečiť im reálnu pracovnú skúsenosť už počas štúdia. </a:t>
            </a:r>
          </a:p>
          <a:p>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Nasledujúca časová os sumarizuje hlavné politické a strategické míľniky, ktoré od roku 1990 formovali snahy o zosúladenie vzdelávacieho systému s potrebami trhu práce v Slovenskej republike.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i="1" kern="1200" dirty="0">
                <a:solidFill>
                  <a:schemeClr val="tx1"/>
                </a:solidFill>
                <a:effectLst/>
                <a:latin typeface="+mn-lt"/>
                <a:ea typeface="+mn-ea"/>
                <a:cs typeface="+mn-cs"/>
              </a:rPr>
              <a:t>Prameň: vlastné spracovanie na základe dokumentov MPSVR S, MŠVVaŠ SR, TREXIMA, CEDEFOP.</a:t>
            </a:r>
          </a:p>
          <a:p>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p:txBody>
      </p:sp>
      <p:sp>
        <p:nvSpPr>
          <p:cNvPr id="4" name="Zástupný objekt pre číslo snímky 3">
            <a:extLst>
              <a:ext uri="{FF2B5EF4-FFF2-40B4-BE49-F238E27FC236}">
                <a16:creationId xmlns:a16="http://schemas.microsoft.com/office/drawing/2014/main" id="{85175514-8578-8A39-ADE4-B89A6D696522}"/>
              </a:ext>
            </a:extLst>
          </p:cNvPr>
          <p:cNvSpPr>
            <a:spLocks noGrp="1"/>
          </p:cNvSpPr>
          <p:nvPr>
            <p:ph type="sldNum" sz="quarter" idx="5"/>
          </p:nvPr>
        </p:nvSpPr>
        <p:spPr/>
        <p:txBody>
          <a:bodyPr/>
          <a:lstStyle/>
          <a:p>
            <a:fld id="{521B7EE5-ED82-4D77-BB54-542F888A4116}" type="slidenum">
              <a:rPr lang="sk-SK" smtClean="0"/>
              <a:pPr/>
              <a:t>13</a:t>
            </a:fld>
            <a:endParaRPr lang="sk-SK" dirty="0"/>
          </a:p>
        </p:txBody>
      </p:sp>
    </p:spTree>
    <p:extLst>
      <p:ext uri="{BB962C8B-B14F-4D97-AF65-F5344CB8AC3E}">
        <p14:creationId xmlns:p14="http://schemas.microsoft.com/office/powerpoint/2010/main" val="155675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Porovnanie ukazuje výrazné rozdiely v miere prepojenia praxe a teórie v rámci duálneho systému odborného vzdelávania medzi Nemeckom, Rakúskom a Slovenskom.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Zatiaľ čo v Nemecku a Rakúsku dominuje praktická zložka vzdelávania (70 % a 80 % praxe), na Slovensku stále prevláda teoretická výučba (60 %), čo poukazuje na nižšiu mieru zapojenia pracovného prostredia do prípravy absolventov</a:t>
            </a:r>
          </a:p>
          <a:p>
            <a:endParaRPr lang="sk-SK"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Prameň: vlastné spracovanie podľa údajov </a:t>
            </a:r>
            <a:r>
              <a:rPr lang="sk-SK" sz="1200" kern="1200" dirty="0" err="1">
                <a:solidFill>
                  <a:schemeClr val="tx1"/>
                </a:solidFill>
                <a:effectLst/>
                <a:latin typeface="+mn-lt"/>
                <a:ea typeface="+mn-ea"/>
                <a:cs typeface="+mn-cs"/>
              </a:rPr>
              <a:t>EduPage</a:t>
            </a:r>
            <a:r>
              <a:rPr lang="sk-SK" sz="1200" kern="1200" dirty="0">
                <a:solidFill>
                  <a:schemeClr val="tx1"/>
                </a:solidFill>
                <a:effectLst/>
                <a:latin typeface="+mn-lt"/>
                <a:ea typeface="+mn-ea"/>
                <a:cs typeface="+mn-cs"/>
              </a:rPr>
              <a:t>, </a:t>
            </a:r>
            <a:r>
              <a:rPr lang="sk-SK" sz="1200" kern="1200" dirty="0" err="1">
                <a:solidFill>
                  <a:schemeClr val="tx1"/>
                </a:solidFill>
                <a:effectLst/>
                <a:latin typeface="+mn-lt"/>
                <a:ea typeface="+mn-ea"/>
                <a:cs typeface="+mn-cs"/>
              </a:rPr>
              <a:t>Advantage</a:t>
            </a:r>
            <a:r>
              <a:rPr lang="sk-SK" sz="1200" kern="1200" dirty="0">
                <a:solidFill>
                  <a:schemeClr val="tx1"/>
                </a:solidFill>
                <a:effectLst/>
                <a:latin typeface="+mn-lt"/>
                <a:ea typeface="+mn-ea"/>
                <a:cs typeface="+mn-cs"/>
              </a:rPr>
              <a:t> </a:t>
            </a:r>
            <a:r>
              <a:rPr lang="sk-SK" sz="1200" kern="1200" dirty="0" err="1">
                <a:solidFill>
                  <a:schemeClr val="tx1"/>
                </a:solidFill>
                <a:effectLst/>
                <a:latin typeface="+mn-lt"/>
                <a:ea typeface="+mn-ea"/>
                <a:cs typeface="+mn-cs"/>
              </a:rPr>
              <a:t>Austria</a:t>
            </a:r>
            <a:r>
              <a:rPr lang="sk-SK" sz="1200" kern="1200" dirty="0">
                <a:solidFill>
                  <a:schemeClr val="tx1"/>
                </a:solidFill>
                <a:effectLst/>
                <a:latin typeface="+mn-lt"/>
                <a:ea typeface="+mn-ea"/>
                <a:cs typeface="+mn-cs"/>
              </a:rPr>
              <a:t>, Alma </a:t>
            </a:r>
            <a:r>
              <a:rPr lang="sk-SK" sz="1200" kern="1200" dirty="0" err="1">
                <a:solidFill>
                  <a:schemeClr val="tx1"/>
                </a:solidFill>
                <a:effectLst/>
                <a:latin typeface="+mn-lt"/>
                <a:ea typeface="+mn-ea"/>
                <a:cs typeface="+mn-cs"/>
              </a:rPr>
              <a:t>Career</a:t>
            </a:r>
            <a:r>
              <a:rPr lang="sk-SK" sz="1200" kern="1200" dirty="0">
                <a:solidFill>
                  <a:schemeClr val="tx1"/>
                </a:solidFill>
                <a:effectLst/>
                <a:latin typeface="+mn-lt"/>
                <a:ea typeface="+mn-ea"/>
                <a:cs typeface="+mn-cs"/>
              </a:rPr>
              <a:t> </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14</a:t>
            </a:fld>
            <a:endParaRPr lang="sk-SK" dirty="0"/>
          </a:p>
        </p:txBody>
      </p:sp>
    </p:spTree>
    <p:extLst>
      <p:ext uri="{BB962C8B-B14F-4D97-AF65-F5344CB8AC3E}">
        <p14:creationId xmlns:p14="http://schemas.microsoft.com/office/powerpoint/2010/main" val="76174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8369F-04A7-C2FC-CA98-3858EE2423E1}"/>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5ED387E3-3531-6825-C890-C32EA4ADB484}"/>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B0617006-E775-7297-BB62-11DBE2DAAB1E}"/>
              </a:ext>
            </a:extLst>
          </p:cNvPr>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Tabuľka </a:t>
            </a:r>
            <a:r>
              <a:rPr lang="sk-SK" dirty="0"/>
              <a:t>Porovnanie výkonového financovania školstva vo vybraných krajinách (Str. 31)</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Tabuľka zobrazuje komparatívny prehľad uplatňovania výkonového financovania v systémoch školstva vybraných krajín. Vidíme, že krajiny ako Holandsko, Fínsko, USA či Veľká Británia implementovali modely, v ktorých významná časť verejných zdrojov je prerozdeľovaná na základe dosahovaných výsledkov – typicky ide o ukazovatele </a:t>
            </a:r>
            <a:r>
              <a:rPr lang="sk-SK" sz="1200" kern="1200" dirty="0" err="1">
                <a:solidFill>
                  <a:schemeClr val="tx1"/>
                </a:solidFill>
                <a:effectLst/>
                <a:latin typeface="+mn-lt"/>
                <a:ea typeface="+mn-ea"/>
                <a:cs typeface="+mn-cs"/>
              </a:rPr>
              <a:t>zamestnateľnosti</a:t>
            </a:r>
            <a:r>
              <a:rPr lang="sk-SK" sz="1200" kern="1200" dirty="0">
                <a:solidFill>
                  <a:schemeClr val="tx1"/>
                </a:solidFill>
                <a:effectLst/>
                <a:latin typeface="+mn-lt"/>
                <a:ea typeface="+mn-ea"/>
                <a:cs typeface="+mn-cs"/>
              </a:rPr>
              <a:t> absolventov, kvality výučby či efektívnosti štúdia.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Tabuľka tak poukazuje na značné rozdiely v stratégii financovania a signalizuje potenciálny priestor na reformu slovenského systému smerom k výsledkovej orientácii a vyššej efektivite.</a:t>
            </a:r>
          </a:p>
          <a:p>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i="1" kern="1200" dirty="0">
                <a:solidFill>
                  <a:schemeClr val="tx1"/>
                </a:solidFill>
                <a:effectLst/>
                <a:latin typeface="+mn-lt"/>
                <a:ea typeface="+mn-ea"/>
                <a:cs typeface="+mn-cs"/>
              </a:rPr>
              <a:t>Prameň: vlastné spracovanie podľa údajov CEDEFOP, OECD, ministerstiev školstva a národných agentúr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p:txBody>
      </p:sp>
      <p:sp>
        <p:nvSpPr>
          <p:cNvPr id="4" name="Zástupný objekt pre číslo snímky 3">
            <a:extLst>
              <a:ext uri="{FF2B5EF4-FFF2-40B4-BE49-F238E27FC236}">
                <a16:creationId xmlns:a16="http://schemas.microsoft.com/office/drawing/2014/main" id="{2C6B919E-9E17-A4DC-B683-050FBEACD5EF}"/>
              </a:ext>
            </a:extLst>
          </p:cNvPr>
          <p:cNvSpPr>
            <a:spLocks noGrp="1"/>
          </p:cNvSpPr>
          <p:nvPr>
            <p:ph type="sldNum" sz="quarter" idx="5"/>
          </p:nvPr>
        </p:nvSpPr>
        <p:spPr/>
        <p:txBody>
          <a:bodyPr/>
          <a:lstStyle/>
          <a:p>
            <a:fld id="{521B7EE5-ED82-4D77-BB54-542F888A4116}" type="slidenum">
              <a:rPr lang="sk-SK" smtClean="0"/>
              <a:pPr/>
              <a:t>15</a:t>
            </a:fld>
            <a:endParaRPr lang="sk-SK" dirty="0"/>
          </a:p>
        </p:txBody>
      </p:sp>
    </p:spTree>
    <p:extLst>
      <p:ext uri="{BB962C8B-B14F-4D97-AF65-F5344CB8AC3E}">
        <p14:creationId xmlns:p14="http://schemas.microsoft.com/office/powerpoint/2010/main" val="1423585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Graf: Porovnanie regulačných rámcov kvality a efektivity vysokoškolského vzdelávania podľa 5 indikátorov v medzinárodnom kontexte 2023</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Tento graf vizuálne potvrdzuje, že aplikácia regulačných a výkonnostných nástrojov, ako sú výkonnostné kontrakty, akreditácia viazaná na trh práce a strategické plánovanie s KPI, má významný vplyv na celkovú výkonnosť vysokoškolského systému. Práve tieto nástroje umožňujú krajinám cielene zvyšovať kvalitu výstupov a efektívne reagovať na potreby pracovného trhu</a:t>
            </a:r>
          </a:p>
          <a:p>
            <a:endParaRPr lang="sk-SK" sz="1200" kern="1200" dirty="0">
              <a:solidFill>
                <a:schemeClr val="tx1"/>
              </a:solidFill>
              <a:effectLst/>
              <a:latin typeface="+mn-lt"/>
              <a:ea typeface="+mn-ea"/>
              <a:cs typeface="+mn-cs"/>
            </a:endParaRPr>
          </a:p>
          <a:p>
            <a:r>
              <a:rPr lang="sk-SK" sz="1200" i="1" kern="1200" dirty="0">
                <a:solidFill>
                  <a:schemeClr val="tx1"/>
                </a:solidFill>
                <a:effectLst/>
                <a:latin typeface="+mn-lt"/>
                <a:ea typeface="+mn-ea"/>
                <a:cs typeface="+mn-cs"/>
              </a:rPr>
              <a:t>Prameň: vlastné spracovanie na základe údajov z EUROSTAT, OECD, U-</a:t>
            </a:r>
            <a:r>
              <a:rPr lang="sk-SK" sz="1200" i="1" kern="1200" dirty="0" err="1">
                <a:solidFill>
                  <a:schemeClr val="tx1"/>
                </a:solidFill>
                <a:effectLst/>
                <a:latin typeface="+mn-lt"/>
                <a:ea typeface="+mn-ea"/>
                <a:cs typeface="+mn-cs"/>
              </a:rPr>
              <a:t>Multirank</a:t>
            </a:r>
            <a:r>
              <a:rPr lang="sk-SK" sz="1200" i="1" kern="1200" dirty="0">
                <a:solidFill>
                  <a:schemeClr val="tx1"/>
                </a:solidFill>
                <a:effectLst/>
                <a:latin typeface="+mn-lt"/>
                <a:ea typeface="+mn-ea"/>
                <a:cs typeface="+mn-cs"/>
              </a:rPr>
              <a:t> a ETER</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16</a:t>
            </a:fld>
            <a:endParaRPr lang="sk-SK" dirty="0"/>
          </a:p>
        </p:txBody>
      </p:sp>
    </p:spTree>
    <p:extLst>
      <p:ext uri="{BB962C8B-B14F-4D97-AF65-F5344CB8AC3E}">
        <p14:creationId xmlns:p14="http://schemas.microsoft.com/office/powerpoint/2010/main" val="246441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02695-065D-F087-F7EC-E368B4E7A46E}"/>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9BB86179-146C-DA8F-FBCC-F80BDA5967BD}"/>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C1D4F630-562B-1876-A487-93247E1B48B7}"/>
              </a:ext>
            </a:extLst>
          </p:cNvPr>
          <p:cNvSpPr>
            <a:spLocks noGrp="1"/>
          </p:cNvSpPr>
          <p:nvPr>
            <p:ph type="body" idx="1"/>
          </p:nvPr>
        </p:nvSpPr>
        <p:spPr/>
        <p:txBody>
          <a:bodyPr/>
          <a:lstStyle/>
          <a:p>
            <a:r>
              <a:rPr lang="sk-SK" sz="1200" kern="1200" dirty="0">
                <a:solidFill>
                  <a:schemeClr val="tx1"/>
                </a:solidFill>
                <a:effectLst/>
                <a:latin typeface="+mn-lt"/>
                <a:ea typeface="+mn-ea"/>
                <a:cs typeface="+mn-cs"/>
              </a:rPr>
              <a:t>Graf: Komparácia nástrojov riadenia vzdelávania podľa krajín 2023</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Nasledovný radarový graf vizualizuje mieru implementácie piatich kľúčových mechanizmov zosúlaďovania vzdelávania s požiadavkami trhu práce v ôsmich krajinách (USA, Nemecko, Švédsko, Spojené kráľovstvo, Rakúsko, Česko, Maďarsko, Slovensko). </a:t>
            </a:r>
          </a:p>
          <a:p>
            <a:endParaRPr lang="sk-SK" sz="1200" kern="1200" dirty="0">
              <a:solidFill>
                <a:schemeClr val="tx1"/>
              </a:solidFill>
              <a:effectLst/>
              <a:latin typeface="+mn-lt"/>
              <a:ea typeface="+mn-ea"/>
              <a:cs typeface="+mn-cs"/>
            </a:endParaRPr>
          </a:p>
          <a:p>
            <a:pPr marL="228600" lvl="0" indent="-228600">
              <a:buFont typeface="+mj-lt"/>
              <a:buAutoNum type="arabicPeriod"/>
            </a:pPr>
            <a:r>
              <a:rPr lang="sk-SK" sz="1200" b="1" kern="1200" dirty="0">
                <a:solidFill>
                  <a:schemeClr val="tx1"/>
                </a:solidFill>
                <a:effectLst/>
                <a:latin typeface="+mn-lt"/>
                <a:ea typeface="+mn-ea"/>
                <a:cs typeface="+mn-cs"/>
              </a:rPr>
              <a:t>Predikcia potrieb</a:t>
            </a:r>
            <a:r>
              <a:rPr lang="sk-SK" sz="1200" kern="1200" dirty="0">
                <a:solidFill>
                  <a:schemeClr val="tx1"/>
                </a:solidFill>
                <a:effectLst/>
                <a:latin typeface="+mn-lt"/>
                <a:ea typeface="+mn-ea"/>
                <a:cs typeface="+mn-cs"/>
              </a:rPr>
              <a:t> – existencia národných systémov prognózovania kvalifikačných požiadaviek trhu práce.</a:t>
            </a:r>
          </a:p>
          <a:p>
            <a:pPr marL="228600" lvl="0" indent="-228600">
              <a:buFont typeface="+mj-lt"/>
              <a:buAutoNum type="arabicPeriod"/>
            </a:pPr>
            <a:r>
              <a:rPr lang="sk-SK" sz="1200" b="1" kern="1200" dirty="0">
                <a:solidFill>
                  <a:schemeClr val="tx1"/>
                </a:solidFill>
                <a:effectLst/>
                <a:latin typeface="+mn-lt"/>
                <a:ea typeface="+mn-ea"/>
                <a:cs typeface="+mn-cs"/>
              </a:rPr>
              <a:t>Sledovanie absolventov</a:t>
            </a:r>
            <a:r>
              <a:rPr lang="sk-SK" sz="1200" kern="1200" dirty="0">
                <a:solidFill>
                  <a:schemeClr val="tx1"/>
                </a:solidFill>
                <a:effectLst/>
                <a:latin typeface="+mn-lt"/>
                <a:ea typeface="+mn-ea"/>
                <a:cs typeface="+mn-cs"/>
              </a:rPr>
              <a:t> – efektívnosť mechanizmov sledovania uplatniteľnosti absolventov (tzv. </a:t>
            </a:r>
            <a:r>
              <a:rPr lang="sk-SK" sz="1200" kern="1200" dirty="0" err="1">
                <a:solidFill>
                  <a:schemeClr val="tx1"/>
                </a:solidFill>
                <a:effectLst/>
                <a:latin typeface="+mn-lt"/>
                <a:ea typeface="+mn-ea"/>
                <a:cs typeface="+mn-cs"/>
              </a:rPr>
              <a:t>graduate</a:t>
            </a:r>
            <a:r>
              <a:rPr lang="sk-SK" sz="1200" kern="1200" dirty="0">
                <a:solidFill>
                  <a:schemeClr val="tx1"/>
                </a:solidFill>
                <a:effectLst/>
                <a:latin typeface="+mn-lt"/>
                <a:ea typeface="+mn-ea"/>
                <a:cs typeface="+mn-cs"/>
              </a:rPr>
              <a:t> </a:t>
            </a:r>
            <a:r>
              <a:rPr lang="sk-SK" sz="1200" kern="1200" dirty="0" err="1">
                <a:solidFill>
                  <a:schemeClr val="tx1"/>
                </a:solidFill>
                <a:effectLst/>
                <a:latin typeface="+mn-lt"/>
                <a:ea typeface="+mn-ea"/>
                <a:cs typeface="+mn-cs"/>
              </a:rPr>
              <a:t>tracking</a:t>
            </a:r>
            <a:r>
              <a:rPr lang="sk-SK" sz="1200" kern="1200" dirty="0">
                <a:solidFill>
                  <a:schemeClr val="tx1"/>
                </a:solidFill>
                <a:effectLst/>
                <a:latin typeface="+mn-lt"/>
                <a:ea typeface="+mn-ea"/>
                <a:cs typeface="+mn-cs"/>
              </a:rPr>
              <a:t>).</a:t>
            </a:r>
          </a:p>
          <a:p>
            <a:pPr marL="228600" lvl="0" indent="-228600">
              <a:buFont typeface="+mj-lt"/>
              <a:buAutoNum type="arabicPeriod"/>
            </a:pPr>
            <a:r>
              <a:rPr lang="sk-SK" sz="1200" b="1" kern="1200" dirty="0">
                <a:solidFill>
                  <a:schemeClr val="tx1"/>
                </a:solidFill>
                <a:effectLst/>
                <a:latin typeface="+mn-lt"/>
                <a:ea typeface="+mn-ea"/>
                <a:cs typeface="+mn-cs"/>
              </a:rPr>
              <a:t>Výkonové financovanie</a:t>
            </a:r>
            <a:r>
              <a:rPr lang="sk-SK" sz="1200" kern="1200" dirty="0">
                <a:solidFill>
                  <a:schemeClr val="tx1"/>
                </a:solidFill>
                <a:effectLst/>
                <a:latin typeface="+mn-lt"/>
                <a:ea typeface="+mn-ea"/>
                <a:cs typeface="+mn-cs"/>
              </a:rPr>
              <a:t> – podiel financovania vysokých škôl viazaný na výkonnostné indikátory (napr. zamestnanosť absolventov, počet publikácií, medzinárodné partnerstvá).</a:t>
            </a:r>
          </a:p>
          <a:p>
            <a:pPr marL="228600" lvl="0" indent="-228600">
              <a:buFont typeface="+mj-lt"/>
              <a:buAutoNum type="arabicPeriod"/>
            </a:pPr>
            <a:r>
              <a:rPr lang="sk-SK" sz="1200" b="1" kern="1200" dirty="0">
                <a:solidFill>
                  <a:schemeClr val="tx1"/>
                </a:solidFill>
                <a:effectLst/>
                <a:latin typeface="+mn-lt"/>
                <a:ea typeface="+mn-ea"/>
                <a:cs typeface="+mn-cs"/>
              </a:rPr>
              <a:t>Akreditácia viazaná na trh</a:t>
            </a:r>
            <a:r>
              <a:rPr lang="sk-SK" sz="1200" kern="1200" dirty="0">
                <a:solidFill>
                  <a:schemeClr val="tx1"/>
                </a:solidFill>
                <a:effectLst/>
                <a:latin typeface="+mn-lt"/>
                <a:ea typeface="+mn-ea"/>
                <a:cs typeface="+mn-cs"/>
              </a:rPr>
              <a:t> – zohľadnenie trhovej relevantnosti študijných programov počas akreditačného procesu.</a:t>
            </a:r>
          </a:p>
          <a:p>
            <a:pPr marL="228600" lvl="0" indent="-228600">
              <a:buFont typeface="+mj-lt"/>
              <a:buAutoNum type="arabicPeriod"/>
            </a:pPr>
            <a:r>
              <a:rPr lang="sk-SK" sz="1200" b="1" kern="1200" dirty="0">
                <a:solidFill>
                  <a:schemeClr val="tx1"/>
                </a:solidFill>
                <a:effectLst/>
                <a:latin typeface="+mn-lt"/>
                <a:ea typeface="+mn-ea"/>
                <a:cs typeface="+mn-cs"/>
              </a:rPr>
              <a:t>Spolupráca s praxou</a:t>
            </a:r>
            <a:r>
              <a:rPr lang="sk-SK" sz="1200" kern="1200" dirty="0">
                <a:solidFill>
                  <a:schemeClr val="tx1"/>
                </a:solidFill>
                <a:effectLst/>
                <a:latin typeface="+mn-lt"/>
                <a:ea typeface="+mn-ea"/>
                <a:cs typeface="+mn-cs"/>
              </a:rPr>
              <a:t> – intenzita prepojenia vysokých škôl s praxou, zamestnávateľmi, a participácia odborníkov vo vzdelávaní.</a:t>
            </a:r>
          </a:p>
          <a:p>
            <a:endParaRPr lang="sk-SK" sz="1200" kern="1200" dirty="0">
              <a:solidFill>
                <a:schemeClr val="tx1"/>
              </a:solidFill>
              <a:effectLst/>
              <a:latin typeface="+mn-lt"/>
              <a:ea typeface="+mn-ea"/>
              <a:cs typeface="+mn-cs"/>
            </a:endParaRPr>
          </a:p>
          <a:p>
            <a:endParaRPr lang="sk-SK" sz="1200" kern="1200" dirty="0">
              <a:solidFill>
                <a:schemeClr val="tx1"/>
              </a:solidFill>
              <a:effectLst/>
              <a:latin typeface="+mn-lt"/>
              <a:ea typeface="+mn-ea"/>
              <a:cs typeface="+mn-cs"/>
            </a:endParaRPr>
          </a:p>
          <a:p>
            <a:r>
              <a:rPr lang="sk-SK" sz="1200" i="1" kern="1200" dirty="0">
                <a:solidFill>
                  <a:schemeClr val="tx1"/>
                </a:solidFill>
                <a:effectLst/>
                <a:latin typeface="+mn-lt"/>
                <a:ea typeface="+mn-ea"/>
                <a:cs typeface="+mn-cs"/>
              </a:rPr>
              <a:t>Prameň: vlastné spracovanie na základe dát z (OECD, CEDEFOP, Európska komisia. UNESCO)</a:t>
            </a:r>
            <a:endParaRPr lang="sk-SK" dirty="0"/>
          </a:p>
        </p:txBody>
      </p:sp>
      <p:sp>
        <p:nvSpPr>
          <p:cNvPr id="4" name="Zástupný objekt pre číslo snímky 3">
            <a:extLst>
              <a:ext uri="{FF2B5EF4-FFF2-40B4-BE49-F238E27FC236}">
                <a16:creationId xmlns:a16="http://schemas.microsoft.com/office/drawing/2014/main" id="{90A4BAE5-F0A3-8933-2397-42F1DB1A26C4}"/>
              </a:ext>
            </a:extLst>
          </p:cNvPr>
          <p:cNvSpPr>
            <a:spLocks noGrp="1"/>
          </p:cNvSpPr>
          <p:nvPr>
            <p:ph type="sldNum" sz="quarter" idx="5"/>
          </p:nvPr>
        </p:nvSpPr>
        <p:spPr/>
        <p:txBody>
          <a:bodyPr/>
          <a:lstStyle/>
          <a:p>
            <a:fld id="{521B7EE5-ED82-4D77-BB54-542F888A4116}" type="slidenum">
              <a:rPr lang="sk-SK" smtClean="0"/>
              <a:pPr/>
              <a:t>17</a:t>
            </a:fld>
            <a:endParaRPr lang="sk-SK" dirty="0"/>
          </a:p>
        </p:txBody>
      </p:sp>
    </p:spTree>
    <p:extLst>
      <p:ext uri="{BB962C8B-B14F-4D97-AF65-F5344CB8AC3E}">
        <p14:creationId xmlns:p14="http://schemas.microsoft.com/office/powerpoint/2010/main" val="3250682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Analýza príčin nízkej efektivity systému vzdelávania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Zobrazený </a:t>
            </a:r>
            <a:r>
              <a:rPr lang="sk-SK" sz="1200" kern="1200" dirty="0" err="1">
                <a:solidFill>
                  <a:schemeClr val="tx1"/>
                </a:solidFill>
                <a:effectLst/>
                <a:latin typeface="+mn-lt"/>
                <a:ea typeface="+mn-ea"/>
                <a:cs typeface="+mn-cs"/>
              </a:rPr>
              <a:t>Ishikawov</a:t>
            </a:r>
            <a:r>
              <a:rPr lang="sk-SK" sz="1200" kern="1200" dirty="0">
                <a:solidFill>
                  <a:schemeClr val="tx1"/>
                </a:solidFill>
                <a:effectLst/>
                <a:latin typeface="+mn-lt"/>
                <a:ea typeface="+mn-ea"/>
                <a:cs typeface="+mn-cs"/>
              </a:rPr>
              <a:t> diagram (diagram príčin a následkov) identifikuje päť hlavných kategórií systémových slabín, ktoré spoločne prispievajú k nízkej efektivite systému vzdelávania na Slovensku. </a:t>
            </a: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Každá kategória obsahuje konkrétne </a:t>
            </a:r>
            <a:r>
              <a:rPr lang="sk-SK" sz="1200" kern="1200" dirty="0" err="1">
                <a:solidFill>
                  <a:schemeClr val="tx1"/>
                </a:solidFill>
                <a:effectLst/>
                <a:latin typeface="+mn-lt"/>
                <a:ea typeface="+mn-ea"/>
                <a:cs typeface="+mn-cs"/>
              </a:rPr>
              <a:t>podpríčiny</a:t>
            </a:r>
            <a:r>
              <a:rPr lang="sk-SK" sz="1200" kern="1200" dirty="0">
                <a:solidFill>
                  <a:schemeClr val="tx1"/>
                </a:solidFill>
                <a:effectLst/>
                <a:latin typeface="+mn-lt"/>
                <a:ea typeface="+mn-ea"/>
                <a:cs typeface="+mn-cs"/>
              </a:rPr>
              <a:t>, ktoré znázorňujú štruktúrovaný prehľad bariér, s ktorými sa slovenský vzdelávací systém stretáva.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Diagram ukazuje, že nízka efektivita slovenského vzdelávacieho systému je dôsledkom nedostatku strategického riadenia, slabej spätnej väzby, chýbajúcich výkonnostných nástrojov a nízkej zodpovednosti škôl za výsledky.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Kým zahraničné systémy aktívne využívajú analytiku, spätnú väzbu, výkonnostné kontrakty a inovačné financovanie, slovenský systém ostáva reaktívny, centralizovaný a málo prispôsobivý potrebám trhu práce. </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18</a:t>
            </a:fld>
            <a:endParaRPr lang="sk-SK" dirty="0"/>
          </a:p>
        </p:txBody>
      </p:sp>
    </p:spTree>
    <p:extLst>
      <p:ext uri="{BB962C8B-B14F-4D97-AF65-F5344CB8AC3E}">
        <p14:creationId xmlns:p14="http://schemas.microsoft.com/office/powerpoint/2010/main" val="36149229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800" dirty="0">
                <a:effectLst/>
                <a:latin typeface="Times New Roman" panose="02020603050405020304" pitchFamily="18" charset="0"/>
                <a:ea typeface="Times New Roman" panose="02020603050405020304" pitchFamily="18" charset="0"/>
              </a:rPr>
              <a:t>Zostavil som </a:t>
            </a:r>
            <a:r>
              <a:rPr lang="sk-SK" sz="1200" kern="1200" dirty="0">
                <a:solidFill>
                  <a:schemeClr val="tx1"/>
                </a:solidFill>
                <a:effectLst/>
                <a:latin typeface="+mn-lt"/>
                <a:ea typeface="+mn-ea"/>
                <a:cs typeface="+mn-cs"/>
              </a:rPr>
              <a:t>Odporúčania pre strategickú reformu</a:t>
            </a:r>
            <a:endParaRPr lang="sk-SK" sz="1800" dirty="0">
              <a:effectLst/>
              <a:latin typeface="Times New Roman" panose="02020603050405020304" pitchFamily="18" charset="0"/>
              <a:ea typeface="Times New Roman" panose="02020603050405020304" pitchFamily="18" charset="0"/>
            </a:endParaRPr>
          </a:p>
          <a:p>
            <a:endParaRPr lang="sk-SK"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Na základe identifikovaných výziev a analýzy príkladov dobrej praxe zo zahraničia je možné pre Slovenskú republiku navrhnúť súbor odporúčaní, ktoré by mali viesť k efektívnejšiemu zosúladeniu vzdelávacej ponuky s požiadavkami trhu práce. Odporúčania vychádzajú z princípov strategického plánovania, výkonnostného riadenia, dôkazmi podloženej politiky a posilňovania inštitucionálnej zodpovednosti škôl.</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19</a:t>
            </a:fld>
            <a:endParaRPr lang="sk-SK" dirty="0"/>
          </a:p>
        </p:txBody>
      </p:sp>
    </p:spTree>
    <p:extLst>
      <p:ext uri="{BB962C8B-B14F-4D97-AF65-F5344CB8AC3E}">
        <p14:creationId xmlns:p14="http://schemas.microsoft.com/office/powerpoint/2010/main" val="3151160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lnSpcReduction="10000"/>
          </a:bodyPr>
          <a:lstStyle/>
          <a:p>
            <a:r>
              <a:rPr lang="sk-SK" b="1" dirty="0"/>
              <a:t>Analýza dokumentov</a:t>
            </a:r>
            <a:br>
              <a:rPr lang="sk-SK" dirty="0"/>
            </a:br>
            <a:r>
              <a:rPr lang="sk-SK" dirty="0"/>
              <a:t>– strategické a legislatívne dokumenty (EÚ, OECD, ŠÚ SR, </a:t>
            </a:r>
            <a:r>
              <a:rPr lang="sk-SK" dirty="0" err="1"/>
              <a:t>Trexima</a:t>
            </a:r>
            <a:r>
              <a:rPr lang="sk-SK" dirty="0"/>
              <a:t>)</a:t>
            </a:r>
            <a:br>
              <a:rPr lang="sk-SK" dirty="0"/>
            </a:br>
            <a:r>
              <a:rPr lang="sk-SK" dirty="0"/>
              <a:t>– identifikácia kľúčových premenných</a:t>
            </a:r>
          </a:p>
          <a:p>
            <a:endParaRPr lang="sk-SK" dirty="0"/>
          </a:p>
          <a:p>
            <a:r>
              <a:rPr lang="sk-SK" b="1" dirty="0"/>
              <a:t>Dotazníková metóda</a:t>
            </a:r>
            <a:br>
              <a:rPr lang="sk-SK" dirty="0"/>
            </a:br>
            <a:r>
              <a:rPr lang="sk-SK" dirty="0"/>
              <a:t>– respondenti: garanti odborov, vedúci katedier, riaditelia SOŠ a VŠ</a:t>
            </a:r>
            <a:br>
              <a:rPr lang="sk-SK" dirty="0"/>
            </a:br>
            <a:r>
              <a:rPr lang="sk-SK" dirty="0"/>
              <a:t>– n = </a:t>
            </a:r>
            <a:r>
              <a:rPr lang="sk-SK" b="1" dirty="0"/>
              <a:t>152 kompletných odpovedí</a:t>
            </a:r>
          </a:p>
          <a:p>
            <a:endParaRPr lang="sk-SK" dirty="0"/>
          </a:p>
          <a:p>
            <a:r>
              <a:rPr lang="sk-SK" b="1" dirty="0"/>
              <a:t>Doplnkové dáta z platformy VITA</a:t>
            </a:r>
            <a:br>
              <a:rPr lang="sk-SK" dirty="0"/>
            </a:br>
            <a:r>
              <a:rPr lang="sk-SK" dirty="0"/>
              <a:t>– projekt ÚPSVaR </a:t>
            </a:r>
            <a:r>
              <a:rPr lang="sk-SK" i="1" dirty="0"/>
              <a:t>Zručnosti pre Trh Práce</a:t>
            </a:r>
            <a:br>
              <a:rPr lang="sk-SK" dirty="0"/>
            </a:br>
            <a:r>
              <a:rPr lang="sk-SK" dirty="0"/>
              <a:t>– n = </a:t>
            </a:r>
            <a:r>
              <a:rPr lang="sk-SK" b="1" dirty="0"/>
              <a:t>1 394 používateľov</a:t>
            </a:r>
          </a:p>
          <a:p>
            <a:endParaRPr lang="sk-SK" dirty="0"/>
          </a:p>
          <a:p>
            <a:r>
              <a:rPr lang="sk-SK" b="1" dirty="0"/>
              <a:t>Ciele skúmania</a:t>
            </a:r>
            <a:br>
              <a:rPr lang="sk-SK" dirty="0"/>
            </a:br>
            <a:r>
              <a:rPr lang="sk-SK" dirty="0"/>
              <a:t>– skúmať prepojenie odborov a trhu práce</a:t>
            </a:r>
            <a:br>
              <a:rPr lang="sk-SK" dirty="0"/>
            </a:br>
            <a:r>
              <a:rPr lang="sk-SK" dirty="0"/>
              <a:t>– identifikovať bariéry adaptácie</a:t>
            </a:r>
            <a:br>
              <a:rPr lang="sk-SK" dirty="0"/>
            </a:br>
            <a:r>
              <a:rPr lang="sk-SK" dirty="0"/>
              <a:t>– navrhnúť riadiace a motivačné mechanizmy</a:t>
            </a:r>
          </a:p>
          <a:p>
            <a:endParaRPr lang="sk-SK" dirty="0"/>
          </a:p>
          <a:p>
            <a:r>
              <a:rPr lang="sk-SK" b="1" dirty="0"/>
              <a:t>Metodika</a:t>
            </a:r>
            <a:br>
              <a:rPr lang="sk-SK" dirty="0"/>
            </a:br>
            <a:r>
              <a:rPr lang="sk-SK" dirty="0"/>
              <a:t>– kvantitatívny výskum</a:t>
            </a:r>
            <a:br>
              <a:rPr lang="sk-SK" dirty="0"/>
            </a:br>
            <a:r>
              <a:rPr lang="sk-SK" dirty="0"/>
              <a:t>– deskriptívna štatistika, korelácia, ANOVA</a:t>
            </a:r>
            <a:br>
              <a:rPr lang="sk-SK" dirty="0"/>
            </a:br>
            <a:r>
              <a:rPr lang="sk-SK" dirty="0"/>
              <a:t>– komparácia SR </a:t>
            </a:r>
            <a:r>
              <a:rPr lang="sk-SK" dirty="0" err="1"/>
              <a:t>vs</a:t>
            </a:r>
            <a:r>
              <a:rPr lang="sk-SK" dirty="0"/>
              <a:t>. EÚ</a:t>
            </a:r>
          </a:p>
          <a:p>
            <a:endParaRPr lang="sk-SK" dirty="0"/>
          </a:p>
          <a:p>
            <a:r>
              <a:rPr lang="sk-SK" b="1" dirty="0"/>
              <a:t>Indikátory</a:t>
            </a:r>
            <a:br>
              <a:rPr lang="sk-SK" dirty="0"/>
            </a:br>
            <a:r>
              <a:rPr lang="sk-SK" dirty="0"/>
              <a:t>– uplatniteľnosť absolventov</a:t>
            </a:r>
            <a:br>
              <a:rPr lang="sk-SK" dirty="0"/>
            </a:br>
            <a:r>
              <a:rPr lang="sk-SK" dirty="0"/>
              <a:t>– flexibilita odborov</a:t>
            </a:r>
            <a:br>
              <a:rPr lang="sk-SK" dirty="0"/>
            </a:br>
            <a:r>
              <a:rPr lang="sk-SK" dirty="0"/>
              <a:t>– názory na spoluprácu škôl so zamestnávateľmi</a:t>
            </a:r>
            <a:br>
              <a:rPr lang="sk-SK" dirty="0"/>
            </a:br>
            <a:r>
              <a:rPr lang="sk-SK" dirty="0"/>
              <a:t>– miera dokončenia kurzov, trvanie štúdia</a:t>
            </a:r>
          </a:p>
        </p:txBody>
      </p:sp>
      <p:sp>
        <p:nvSpPr>
          <p:cNvPr id="4" name="Zástupný objekt pre číslo snímky 3"/>
          <p:cNvSpPr>
            <a:spLocks noGrp="1"/>
          </p:cNvSpPr>
          <p:nvPr>
            <p:ph type="sldNum" sz="quarter" idx="5"/>
          </p:nvPr>
        </p:nvSpPr>
        <p:spPr/>
        <p:txBody>
          <a:bodyPr/>
          <a:lstStyle/>
          <a:p>
            <a:fld id="{EF99155B-5C4D-4042-BB6D-C92EFF5F8223}" type="slidenum">
              <a:rPr lang="en-SK" smtClean="0"/>
              <a:t>20</a:t>
            </a:fld>
            <a:endParaRPr lang="en-SK"/>
          </a:p>
        </p:txBody>
      </p:sp>
    </p:spTree>
    <p:extLst>
      <p:ext uri="{BB962C8B-B14F-4D97-AF65-F5344CB8AC3E}">
        <p14:creationId xmlns:p14="http://schemas.microsoft.com/office/powerpoint/2010/main" val="3530862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Model výskumného procesu analýzy súladu medzi ponukou študijných odborov a potrebami trhu práce v Slovenskej republike</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Procesný model (Obrázok 7) zobrazuje jednotlivé kroky pre-empirickej a empirickej fázy, ktoré zabezpečujú logický tok výskumného procesu od identifikácie problému po interpretáciu výsledkov. Táto logika výskumu zodpovedá zobrazenému modelu, ktorý predstavuje dvojfázový výskumný rámec pozostávajúci z pre-empirickej a empirickej fázy</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21</a:t>
            </a:fld>
            <a:endParaRPr lang="sk-SK" dirty="0"/>
          </a:p>
        </p:txBody>
      </p:sp>
    </p:spTree>
    <p:extLst>
      <p:ext uri="{BB962C8B-B14F-4D97-AF65-F5344CB8AC3E}">
        <p14:creationId xmlns:p14="http://schemas.microsoft.com/office/powerpoint/2010/main" val="366007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9B31C-A019-E357-9A64-84ABF8C37B50}"/>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C154D8D0-9D76-1A15-8EF5-FDAEC37B50A1}"/>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E198E887-F14C-9FE6-85DE-C86FE14FBC94}"/>
              </a:ext>
            </a:extLst>
          </p:cNvPr>
          <p:cNvSpPr>
            <a:spLocks noGrp="1"/>
          </p:cNvSpPr>
          <p:nvPr>
            <p:ph type="body" idx="1"/>
          </p:nvPr>
        </p:nvSpPr>
        <p:spPr/>
        <p:txBody>
          <a:bodyPr/>
          <a:lstStyle/>
          <a:p>
            <a:r>
              <a:rPr lang="sk-SK" dirty="0"/>
              <a:t>Táto absencia vedie k nízkej uplatniteľnosti absolventov, stagnácii vzdelávacieho systému a neefektívnemu využívaniu verejných zdrojov. </a:t>
            </a:r>
          </a:p>
          <a:p>
            <a:endParaRPr lang="sk-SK" dirty="0"/>
          </a:p>
          <a:p>
            <a:r>
              <a:rPr lang="sk-SK" sz="1200" kern="1200" dirty="0">
                <a:solidFill>
                  <a:schemeClr val="tx1"/>
                </a:solidFill>
                <a:effectLst/>
                <a:latin typeface="+mn-lt"/>
                <a:ea typeface="+mn-ea"/>
                <a:cs typeface="+mn-cs"/>
              </a:rPr>
              <a:t>Dizertačná práca preto nadväzuje na požiadavku vytvoriť prepojený, flexibilný a analyticky podložený systém tvorby študijných odborov, ktorý bude zohľadňovať potreby zamestnávateľov, prognózy vývoja pracovného trhu a zároveň podporí kvalitatívne zvyšovanie úrovne vzdelávania</a:t>
            </a:r>
            <a:endParaRPr lang="sk-SK" dirty="0"/>
          </a:p>
          <a:p>
            <a:endParaRPr lang="sk-SK" dirty="0"/>
          </a:p>
        </p:txBody>
      </p:sp>
      <p:sp>
        <p:nvSpPr>
          <p:cNvPr id="4" name="Zástupný objekt pre číslo snímky 3">
            <a:extLst>
              <a:ext uri="{FF2B5EF4-FFF2-40B4-BE49-F238E27FC236}">
                <a16:creationId xmlns:a16="http://schemas.microsoft.com/office/drawing/2014/main" id="{6102A0EB-35AD-815D-9469-02085177F83F}"/>
              </a:ext>
            </a:extLst>
          </p:cNvPr>
          <p:cNvSpPr>
            <a:spLocks noGrp="1"/>
          </p:cNvSpPr>
          <p:nvPr>
            <p:ph type="sldNum" sz="quarter" idx="5"/>
          </p:nvPr>
        </p:nvSpPr>
        <p:spPr/>
        <p:txBody>
          <a:bodyPr/>
          <a:lstStyle/>
          <a:p>
            <a:fld id="{521B7EE5-ED82-4D77-BB54-542F888A4116}" type="slidenum">
              <a:rPr lang="sk-SK" smtClean="0"/>
              <a:pPr/>
              <a:t>3</a:t>
            </a:fld>
            <a:endParaRPr lang="sk-SK" dirty="0"/>
          </a:p>
        </p:txBody>
      </p:sp>
    </p:spTree>
    <p:extLst>
      <p:ext uri="{BB962C8B-B14F-4D97-AF65-F5344CB8AC3E}">
        <p14:creationId xmlns:p14="http://schemas.microsoft.com/office/powerpoint/2010/main" val="2162736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algn="just">
              <a:lnSpc>
                <a:spcPct val="115000"/>
              </a:lnSpc>
              <a:spcAft>
                <a:spcPts val="1200"/>
              </a:spcAft>
            </a:pPr>
            <a:r>
              <a:rPr lang="sk-SK" sz="1800" b="1" dirty="0">
                <a:effectLst/>
                <a:latin typeface="Times New Roman" panose="02020603050405020304" pitchFamily="18" charset="0"/>
                <a:ea typeface="Times New Roman" panose="02020603050405020304" pitchFamily="18" charset="0"/>
              </a:rPr>
              <a:t>Štatistické spracovanie a analytické nástroje</a:t>
            </a:r>
            <a:endParaRPr lang="sk-SK" sz="1800" dirty="0">
              <a:effectLst/>
              <a:latin typeface="Times New Roman" panose="02020603050405020304" pitchFamily="18" charset="0"/>
              <a:ea typeface="Times New Roman" panose="02020603050405020304" pitchFamily="18" charset="0"/>
            </a:endParaRPr>
          </a:p>
          <a:p>
            <a:r>
              <a:rPr lang="sk-SK" sz="1800" dirty="0">
                <a:effectLst/>
                <a:latin typeface="Times New Roman" panose="02020603050405020304" pitchFamily="18" charset="0"/>
                <a:ea typeface="Times New Roman" panose="02020603050405020304" pitchFamily="18" charset="0"/>
              </a:rPr>
              <a:t>Na spracovanie a vyhodnotenie údajov bol použitý softvér IBM SPSS Statistics (v. 27) a Microsoft Excel s doplnkom Data Analysis ToolPak. Na dátové vizualizácie boli použité programovacie jazyky Python a R v prostredí Jetbrains </a:t>
            </a:r>
            <a:r>
              <a:rPr lang="sk-SK" sz="1800" dirty="0" err="1">
                <a:effectLst/>
                <a:latin typeface="Times New Roman" panose="02020603050405020304" pitchFamily="18" charset="0"/>
                <a:ea typeface="Times New Roman" panose="02020603050405020304" pitchFamily="18" charset="0"/>
              </a:rPr>
              <a:t>Datalore</a:t>
            </a:r>
            <a:r>
              <a:rPr lang="sk-SK" sz="1800" dirty="0">
                <a:effectLst/>
                <a:latin typeface="Times New Roman" panose="02020603050405020304" pitchFamily="18" charset="0"/>
                <a:ea typeface="Times New Roman" panose="02020603050405020304" pitchFamily="18" charset="0"/>
              </a:rPr>
              <a:t>. </a:t>
            </a:r>
            <a:endParaRPr lang="sk-SK" sz="1200" b="1" dirty="0">
              <a:effectLst/>
              <a:latin typeface="+mj-l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b="1" dirty="0">
              <a:effectLst/>
              <a:latin typeface="+mj-lt"/>
              <a:ea typeface="Times New Roman" panose="02020603050405020304" pitchFamily="18" charset="0"/>
            </a:endParaRP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22</a:t>
            </a:fld>
            <a:endParaRPr lang="sk-SK" dirty="0"/>
          </a:p>
        </p:txBody>
      </p:sp>
    </p:spTree>
    <p:extLst>
      <p:ext uri="{BB962C8B-B14F-4D97-AF65-F5344CB8AC3E}">
        <p14:creationId xmlns:p14="http://schemas.microsoft.com/office/powerpoint/2010/main" val="160788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Výskum prebieha v časovom horizonte od júna 2024 do apríla 2026, čo predstavuje celkové trvanie 22 mesiacov. </a:t>
            </a:r>
          </a:p>
          <a:p>
            <a:r>
              <a:rPr lang="sk-SK" sz="1200" kern="1200" dirty="0">
                <a:solidFill>
                  <a:schemeClr val="tx1"/>
                </a:solidFill>
                <a:effectLst/>
                <a:latin typeface="+mn-lt"/>
                <a:ea typeface="+mn-ea"/>
                <a:cs typeface="+mn-cs"/>
              </a:rPr>
              <a:t>Bol rozdelený do 4 metodologicky odlišných fáz, ktoré zahŕňajú prípravné, realizačné, analytické a syntetizujúce aktivity. </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RIZIKÁ spomeň....</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23</a:t>
            </a:fld>
            <a:endParaRPr lang="sk-SK" dirty="0"/>
          </a:p>
        </p:txBody>
      </p:sp>
    </p:spTree>
    <p:extLst>
      <p:ext uri="{BB962C8B-B14F-4D97-AF65-F5344CB8AC3E}">
        <p14:creationId xmlns:p14="http://schemas.microsoft.com/office/powerpoint/2010/main" val="1561188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dirty="0"/>
              <a:t>Vzorkovanie</a:t>
            </a:r>
            <a:r>
              <a:rPr lang="sk-SK" dirty="0"/>
              <a:t>: Dáta získané od 1 394 študentov používajúcich platformu v období 04/2024–12/2025.</a:t>
            </a:r>
          </a:p>
          <a:p>
            <a:r>
              <a:rPr lang="sk-SK" b="1" dirty="0"/>
              <a:t>Indikátory merania</a:t>
            </a:r>
            <a:r>
              <a:rPr lang="sk-SK" dirty="0"/>
              <a:t>: Počet absolvovaných kurzov, miera dokončenia kurzov, čas strávený na kurze, počet získaných odznakov.</a:t>
            </a:r>
          </a:p>
          <a:p>
            <a:endParaRPr lang="sk-SK" dirty="0"/>
          </a:p>
        </p:txBody>
      </p:sp>
      <p:sp>
        <p:nvSpPr>
          <p:cNvPr id="4" name="Zástupný objekt pre číslo snímky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sk-S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9387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46D25-396F-A887-2499-BB09EFEFB4A6}"/>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04412D9E-0457-3C12-D479-1E7FE61BBB09}"/>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0FF40CB6-9E8D-2825-E53B-850C96096306}"/>
              </a:ext>
            </a:extLst>
          </p:cNvPr>
          <p:cNvSpPr>
            <a:spLocks noGrp="1"/>
          </p:cNvSpPr>
          <p:nvPr>
            <p:ph type="body" idx="1"/>
          </p:nvPr>
        </p:nvSpPr>
        <p:spPr/>
        <p:txBody>
          <a:bodyPr/>
          <a:lstStyle/>
          <a:p>
            <a:endParaRPr lang="sk-SK" dirty="0"/>
          </a:p>
        </p:txBody>
      </p:sp>
      <p:sp>
        <p:nvSpPr>
          <p:cNvPr id="4" name="Zástupný objekt pre číslo snímky 3">
            <a:extLst>
              <a:ext uri="{FF2B5EF4-FFF2-40B4-BE49-F238E27FC236}">
                <a16:creationId xmlns:a16="http://schemas.microsoft.com/office/drawing/2014/main" id="{E36CF0BB-3877-5662-6399-9E5625C9ECB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sk-S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20592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6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Times New Roman" panose="02020603050405020304" pitchFamily="18" charset="0"/>
              </a:rPr>
              <a:t>Platforma VITA predstavuje moderné online vzdelávacie prostredie, ktoré bolo vyvinuté ako súčasť inovatívneho prístupu k odbornému, kariérnemu a celoživotnému vzdelávaniu. Jej cieľom je ponúknuť flexibilné, dostupné a didakticky premyslené online kurzy zamerané predovšetkým na technické, profesijné a podnikateľské zručnosti. Platforma je určená pre široké spektrum používateľov – od študentov odborných škôl, cez pedagógov až po dospelých účastníkov ďalšieho vzdelávania a zamestnancov firiem.</a:t>
            </a:r>
          </a:p>
          <a:p>
            <a:endParaRPr lang="sk-SK" dirty="0"/>
          </a:p>
          <a:p>
            <a:pPr indent="450215" algn="just">
              <a:lnSpc>
                <a:spcPct val="150000"/>
              </a:lnSpc>
            </a:pPr>
            <a:r>
              <a:rPr lang="sk-SK" sz="1800" b="1" dirty="0">
                <a:effectLst/>
                <a:latin typeface="Times New Roman" panose="02020603050405020304" pitchFamily="18" charset="0"/>
                <a:ea typeface="Times New Roman" panose="02020603050405020304" pitchFamily="18" charset="0"/>
              </a:rPr>
              <a:t>Kľúčové charakteristiky platformy VITA:</a:t>
            </a:r>
            <a:endParaRPr lang="sk-SK" sz="18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Modulová štruktúra kurzov</a:t>
            </a:r>
            <a:r>
              <a:rPr lang="sk-SK" sz="1800" dirty="0">
                <a:effectLst/>
                <a:latin typeface="Times New Roman" panose="02020603050405020304" pitchFamily="18" charset="0"/>
                <a:ea typeface="Calibri" panose="020F0502020204030204" pitchFamily="34" charset="0"/>
              </a:rPr>
              <a:t> – kurzy sú rozdelené do tematických modulov, ktoré je možné absolvovať samostatne a v ľubovoľnom poradí.</a:t>
            </a:r>
          </a:p>
          <a:p>
            <a:pPr marL="342900" lvl="0" indent="-342900" algn="just">
              <a:lnSpc>
                <a:spcPct val="150000"/>
              </a:lnSpc>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Interaktívny obsah</a:t>
            </a:r>
            <a:r>
              <a:rPr lang="sk-SK" sz="1800" dirty="0">
                <a:effectLst/>
                <a:latin typeface="Times New Roman" panose="02020603050405020304" pitchFamily="18" charset="0"/>
                <a:ea typeface="Calibri" panose="020F0502020204030204" pitchFamily="34" charset="0"/>
              </a:rPr>
              <a:t> – využitie videí, testov, simulácií, PDF materiálov, projektových výziev a spätnej väzby.</a:t>
            </a:r>
          </a:p>
          <a:p>
            <a:pPr marL="342900" lvl="0" indent="-342900" algn="just">
              <a:lnSpc>
                <a:spcPct val="150000"/>
              </a:lnSpc>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Gamifikačné prvky</a:t>
            </a:r>
            <a:r>
              <a:rPr lang="sk-SK" sz="1800" dirty="0">
                <a:effectLst/>
                <a:latin typeface="Times New Roman" panose="02020603050405020304" pitchFamily="18" charset="0"/>
                <a:ea typeface="Calibri" panose="020F0502020204030204" pitchFamily="34" charset="0"/>
              </a:rPr>
              <a:t> – platforma využíva body (XP), odznaky, úrovne a výzvy na zvýšenie motivácie a angažovanosti študentov.</a:t>
            </a:r>
          </a:p>
          <a:p>
            <a:pPr marL="342900" lvl="0" indent="-342900" algn="just">
              <a:lnSpc>
                <a:spcPct val="150000"/>
              </a:lnSpc>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Automatizované hodnotenie a spätná väzba</a:t>
            </a:r>
            <a:r>
              <a:rPr lang="sk-SK" sz="1800" dirty="0">
                <a:effectLst/>
                <a:latin typeface="Times New Roman" panose="02020603050405020304" pitchFamily="18" charset="0"/>
                <a:ea typeface="Calibri" panose="020F0502020204030204" pitchFamily="34" charset="0"/>
              </a:rPr>
              <a:t> – systém umožňuje okamžité vyhodnotenie testov, zber analytických dát a odporúčania na ďalší postup.</a:t>
            </a:r>
          </a:p>
          <a:p>
            <a:pPr marL="342900" lvl="0" indent="-342900" algn="just">
              <a:lnSpc>
                <a:spcPct val="150000"/>
              </a:lnSpc>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Adaptívne prvky</a:t>
            </a:r>
            <a:r>
              <a:rPr lang="sk-SK" sz="1800" dirty="0">
                <a:effectLst/>
                <a:latin typeface="Times New Roman" panose="02020603050405020304" pitchFamily="18" charset="0"/>
                <a:ea typeface="Calibri" panose="020F0502020204030204" pitchFamily="34" charset="0"/>
              </a:rPr>
              <a:t> – personalizácia obsahu na základe výkonnosti a preferencií študenta.</a:t>
            </a:r>
          </a:p>
          <a:p>
            <a:pPr marL="342900" lvl="0" indent="-342900" algn="just">
              <a:lnSpc>
                <a:spcPct val="150000"/>
              </a:lnSpc>
              <a:spcAft>
                <a:spcPts val="1200"/>
              </a:spcAft>
              <a:buFont typeface="Symbol" panose="05050102010706020507" pitchFamily="18" charset="2"/>
              <a:buChar char=""/>
            </a:pPr>
            <a:r>
              <a:rPr lang="sk-SK" sz="1800" b="1" dirty="0">
                <a:effectLst/>
                <a:latin typeface="Times New Roman" panose="02020603050405020304" pitchFamily="18" charset="0"/>
                <a:ea typeface="Calibri" panose="020F0502020204030204" pitchFamily="34" charset="0"/>
              </a:rPr>
              <a:t>Tvorivé úlohy a projekty</a:t>
            </a:r>
            <a:r>
              <a:rPr lang="sk-SK" sz="1800" dirty="0">
                <a:effectLst/>
                <a:latin typeface="Times New Roman" panose="02020603050405020304" pitchFamily="18" charset="0"/>
                <a:ea typeface="Calibri" panose="020F0502020204030204" pitchFamily="34" charset="0"/>
              </a:rPr>
              <a:t> – kurzy sú obohatené o praktické zadania, ktoré podporujú aplikáciu poznatkov, riešenie problémov a tímovú spoluprácu.</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27</a:t>
            </a:fld>
            <a:endParaRPr lang="sk-SK" dirty="0"/>
          </a:p>
        </p:txBody>
      </p:sp>
    </p:spTree>
    <p:extLst>
      <p:ext uri="{BB962C8B-B14F-4D97-AF65-F5344CB8AC3E}">
        <p14:creationId xmlns:p14="http://schemas.microsoft.com/office/powerpoint/2010/main" val="3283473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Times New Roman" panose="02020603050405020304" pitchFamily="18" charset="0"/>
              </a:rPr>
              <a:t>Platforma VITA bola testovaná na vzorke vyše 5000 používateľov v období rokov 2019 – 2024, pričom výskumné výstupy potvrdili pozitívny vplyv na mieru dokončenia kurzov, zvýšenie angažovanosti a celkové zlepšenie vnímania učenia. </a:t>
            </a:r>
          </a:p>
          <a:p>
            <a:endParaRPr lang="sk-SK"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Times New Roman" panose="02020603050405020304" pitchFamily="18" charset="0"/>
              </a:rPr>
              <a:t>V rámci platformy boli analyzované rôzne gamifikačné prvky (odznaky, XP, </a:t>
            </a:r>
            <a:r>
              <a:rPr lang="sk-SK" sz="1800" dirty="0" err="1">
                <a:effectLst/>
                <a:latin typeface="Times New Roman" panose="02020603050405020304" pitchFamily="18" charset="0"/>
                <a:ea typeface="Times New Roman" panose="02020603050405020304" pitchFamily="18" charset="0"/>
              </a:rPr>
              <a:t>leaderboardy</a:t>
            </a:r>
            <a:r>
              <a:rPr lang="sk-SK" sz="1800" dirty="0">
                <a:effectLst/>
                <a:latin typeface="Times New Roman" panose="02020603050405020304" pitchFamily="18" charset="0"/>
                <a:ea typeface="Times New Roman" panose="02020603050405020304" pitchFamily="18" charset="0"/>
              </a:rPr>
              <a:t>) a ich vzťah k výkonnostným ukazovateľom, ako sú čas strávený v kurze, počet splnených úloh či návratnosť študentov. Dáta naznačujú, že vizualizácia pokroku a okamžitá spätná väzba patria medzi najefektívnejšie motivačné nástroje.</a:t>
            </a:r>
          </a:p>
          <a:p>
            <a:endParaRPr lang="sk-SK" dirty="0"/>
          </a:p>
          <a:p>
            <a:endParaRPr lang="sk-SK" dirty="0"/>
          </a:p>
          <a:p>
            <a:r>
              <a:rPr lang="sk-SK" sz="1800" dirty="0">
                <a:effectLst/>
                <a:latin typeface="Times New Roman" panose="02020603050405020304" pitchFamily="18" charset="0"/>
                <a:ea typeface="Times New Roman" panose="02020603050405020304" pitchFamily="18" charset="0"/>
              </a:rPr>
              <a:t>Didaktický dizajn platformy VITA vychádza z princípov kognitívnej psychológie, motivácie a e-learningovej pedagogiky. Učebné aktivity sú navrhnuté tak, aby podporovali aktívne učenie, sebareflexiu, aplikáciu poznatkov a budovanie digitálnej gramotnosti. Kurzy sú navrhnuté tak, aby boli dostupné aj pre používateľov s rôznou úrovňou digitálnych zručností a umožňovali postupné prehlbovanie odborných kompetencií. Študenti majú zároveň možnosť absolvovať kurzy samostatne alebo ako súčasť vyučovacieho procesu – napríklad v rámci hybridného alebo doplnkového vyučovania na stredných odborných školách.</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28</a:t>
            </a:fld>
            <a:endParaRPr lang="sk-SK" dirty="0"/>
          </a:p>
        </p:txBody>
      </p:sp>
    </p:spTree>
    <p:extLst>
      <p:ext uri="{BB962C8B-B14F-4D97-AF65-F5344CB8AC3E}">
        <p14:creationId xmlns:p14="http://schemas.microsoft.com/office/powerpoint/2010/main" val="41660757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 Stav rozpracovanosti dizertačnej práce</a:t>
            </a:r>
          </a:p>
        </p:txBody>
      </p:sp>
      <p:sp>
        <p:nvSpPr>
          <p:cNvPr id="4" name="Zástupný objekt pre číslo snímky 3"/>
          <p:cNvSpPr>
            <a:spLocks noGrp="1"/>
          </p:cNvSpPr>
          <p:nvPr>
            <p:ph type="sldNum" sz="quarter" idx="5"/>
          </p:nvPr>
        </p:nvSpPr>
        <p:spPr/>
        <p:txBody>
          <a:bodyPr/>
          <a:lstStyle/>
          <a:p>
            <a:fld id="{EF99155B-5C4D-4042-BB6D-C92EFF5F8223}" type="slidenum">
              <a:rPr lang="en-SK" smtClean="0"/>
              <a:t>30</a:t>
            </a:fld>
            <a:endParaRPr lang="en-SK"/>
          </a:p>
        </p:txBody>
      </p:sp>
    </p:spTree>
    <p:extLst>
      <p:ext uri="{BB962C8B-B14F-4D97-AF65-F5344CB8AC3E}">
        <p14:creationId xmlns:p14="http://schemas.microsoft.com/office/powerpoint/2010/main" val="2759828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85000"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b="1" dirty="0"/>
              <a:t>Indikátory merania</a:t>
            </a:r>
            <a:r>
              <a:rPr lang="sk-SK" dirty="0"/>
              <a:t>: Počet absolvovaných kurzov, miera dokončenia kurzov, čas strávený na kurze, počet získaných odznakov. </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dirty="0"/>
          </a:p>
          <a:p>
            <a:r>
              <a:rPr lang="sk-SK" dirty="0"/>
              <a:t>Z tejto tabuľky deskriptívnej štatistiky vyplýva niekoľko kľúčových zistení:</a:t>
            </a:r>
          </a:p>
          <a:p>
            <a:pPr>
              <a:buFont typeface="+mj-lt"/>
              <a:buAutoNum type="arabicPeriod"/>
            </a:pPr>
            <a:r>
              <a:rPr lang="sk-SK" b="1" dirty="0"/>
              <a:t>Priemerný počet absolvovaných kurzov</a:t>
            </a:r>
            <a:r>
              <a:rPr lang="sk-SK" dirty="0"/>
              <a:t> (7,51) je relatívne stabilný, s </a:t>
            </a:r>
            <a:r>
              <a:rPr lang="sk-SK" b="1" dirty="0"/>
              <a:t>mediánom</a:t>
            </a:r>
            <a:r>
              <a:rPr lang="sk-SK" dirty="0"/>
              <a:t> 7 a </a:t>
            </a:r>
            <a:r>
              <a:rPr lang="sk-SK" b="1" dirty="0"/>
              <a:t>modusom</a:t>
            </a:r>
            <a:r>
              <a:rPr lang="sk-SK" dirty="0"/>
              <a:t> 7. Tento výstup naznačuje, že väčšina študentov sa pohybuje okolo tohto počtu absolvovaných kurzov, pričom rozptyl je pomerne nízky (štandardná odchýlka je 2,91).</a:t>
            </a:r>
          </a:p>
          <a:p>
            <a:pPr>
              <a:buFont typeface="+mj-lt"/>
              <a:buAutoNum type="arabicPeriod"/>
            </a:pPr>
            <a:r>
              <a:rPr lang="sk-SK" b="1" dirty="0"/>
              <a:t>Miera dokončenia kurzov</a:t>
            </a:r>
            <a:r>
              <a:rPr lang="sk-SK" dirty="0"/>
              <a:t> má priemernú hodnotu 0,67 (67%), čo je solídna miera úspešnosti, avšak štatistická variabilita naznačuje, že niektorí študenti môžu dosahovať aj vyššiu, respektíve nižšiu úroveň dokončenia (štandardná odchýlka je 0,10).</a:t>
            </a:r>
          </a:p>
          <a:p>
            <a:pPr>
              <a:buFont typeface="+mj-lt"/>
              <a:buAutoNum type="arabicPeriod"/>
            </a:pPr>
            <a:r>
              <a:rPr lang="sk-SK" b="1" dirty="0"/>
              <a:t>Priemerný čas strávený na kurze</a:t>
            </a:r>
            <a:r>
              <a:rPr lang="sk-SK" dirty="0"/>
              <a:t> je 28,33 minút, pričom </a:t>
            </a:r>
            <a:r>
              <a:rPr lang="sk-SK" b="1" dirty="0"/>
              <a:t>modus</a:t>
            </a:r>
            <a:r>
              <a:rPr lang="sk-SK" dirty="0"/>
              <a:t> je 50 minút, čo naznačuje, že niektorí študenti môžu na kurzoch tráviť viac času, než je priemerné.</a:t>
            </a:r>
          </a:p>
          <a:p>
            <a:pPr>
              <a:buFont typeface="+mj-lt"/>
              <a:buAutoNum type="arabicPeriod"/>
            </a:pPr>
            <a:r>
              <a:rPr lang="sk-SK" b="1" dirty="0"/>
              <a:t>Počet získaných odznakov</a:t>
            </a:r>
            <a:r>
              <a:rPr lang="sk-SK" dirty="0"/>
              <a:t> má priemernú hodnotu 9,40, čo naznačuje pomerne uniformné využívanie </a:t>
            </a:r>
            <a:r>
              <a:rPr lang="sk-SK" dirty="0" err="1"/>
              <a:t>gamifikačných</a:t>
            </a:r>
            <a:r>
              <a:rPr lang="sk-SK" dirty="0"/>
              <a:t> prvkov (odznakov) na platforme. Zároveň však existuje výrazná rozmanitosť (štandardná odchýlka 4,92), čo naznačuje, že niektorí študenti získali oveľa viac odznakov než ostatní.</a:t>
            </a:r>
          </a:p>
          <a:p>
            <a:pPr>
              <a:buFont typeface="+mj-lt"/>
              <a:buAutoNum type="arabicPeriod"/>
            </a:pPr>
            <a:r>
              <a:rPr lang="sk-SK" b="1" dirty="0"/>
              <a:t>Rozptyl v dátach</a:t>
            </a:r>
            <a:r>
              <a:rPr lang="sk-SK" dirty="0"/>
              <a:t>: Tabuľka ukazuje, že </a:t>
            </a:r>
            <a:r>
              <a:rPr lang="sk-SK" b="1" dirty="0"/>
              <a:t>rozsah</a:t>
            </a:r>
            <a:r>
              <a:rPr lang="sk-SK" dirty="0"/>
              <a:t> (od 0 po 50) pre počet odznakov, ako aj pre čas strávený na kurze, je pomerne široký, čo naznačuje značné rozdiely medzi študentmi v týchto metrikách.</a:t>
            </a:r>
          </a:p>
          <a:p>
            <a:pPr>
              <a:buFont typeface="+mj-lt"/>
              <a:buAutoNum type="arabicPeriod"/>
            </a:pPr>
            <a:r>
              <a:rPr lang="sk-SK" b="1" dirty="0" err="1"/>
              <a:t>Špičatosť</a:t>
            </a:r>
            <a:r>
              <a:rPr lang="sk-SK" b="1" dirty="0"/>
              <a:t> a šikmosť</a:t>
            </a:r>
            <a:r>
              <a:rPr lang="sk-SK" dirty="0"/>
              <a:t>: Hodnoty šikmosti a </a:t>
            </a:r>
            <a:r>
              <a:rPr lang="sk-SK" dirty="0" err="1"/>
              <a:t>špičatosti</a:t>
            </a:r>
            <a:r>
              <a:rPr lang="sk-SK" dirty="0"/>
              <a:t> sú v normálnom rozsahu, čo naznačuje, že dáta sú vcelku symetrické, ale existujú malé odchýlky v rozdelení, ktoré môžu byť spôsobené niektorými extrémnymi hodnotami (napríklad študenti, ktorí absolvovali viac ako priemerný počet kurzov alebo strávili na kurzoch viac času než väčšina ostatných).</a:t>
            </a:r>
          </a:p>
          <a:p>
            <a:endParaRPr lang="sk-SK" b="1" dirty="0"/>
          </a:p>
          <a:p>
            <a:r>
              <a:rPr lang="sk-SK" b="1" dirty="0"/>
              <a:t>Zhrnutie:</a:t>
            </a:r>
          </a:p>
          <a:p>
            <a:r>
              <a:rPr lang="sk-SK" dirty="0"/>
              <a:t>Tieto údaje naznačujú, že väčšina študentov na platforme dosahuje mierne nadpriemerné výsledky v počte absolvovaných kurzov, s relatívne vysokou mierou dokončenia. Avšak, počet získaných odznakov nemá zásadný vplyv na výkon študentov, čo môže naznačovať, že odznaky sú </a:t>
            </a:r>
            <a:r>
              <a:rPr lang="sk-SK" b="1" dirty="0"/>
              <a:t>menej efektívne</a:t>
            </a:r>
            <a:r>
              <a:rPr lang="sk-SK" dirty="0"/>
              <a:t> pri motivácii k dosahovaniu vzdelávacích cieľov. Tieto výsledky môžu viesť k </a:t>
            </a:r>
            <a:r>
              <a:rPr lang="sk-SK" b="1" dirty="0"/>
              <a:t>dôležitým záverom</a:t>
            </a:r>
            <a:r>
              <a:rPr lang="sk-SK" dirty="0"/>
              <a:t> o </a:t>
            </a:r>
            <a:r>
              <a:rPr lang="sk-SK" b="1" dirty="0"/>
              <a:t>úprave </a:t>
            </a:r>
            <a:r>
              <a:rPr lang="sk-SK" b="1" dirty="0" err="1"/>
              <a:t>gamifikačných</a:t>
            </a:r>
            <a:r>
              <a:rPr lang="sk-SK" b="1" dirty="0"/>
              <a:t> prvkov</a:t>
            </a:r>
            <a:r>
              <a:rPr lang="sk-SK" dirty="0"/>
              <a:t> a ich </a:t>
            </a:r>
            <a:r>
              <a:rPr lang="sk-SK" b="1" dirty="0"/>
              <a:t>efektívnej integrácii</a:t>
            </a:r>
            <a:r>
              <a:rPr lang="sk-SK" dirty="0"/>
              <a:t> do vzdelávacieho procesu.</a:t>
            </a:r>
          </a:p>
          <a:p>
            <a:endParaRPr lang="sk-SK" dirty="0"/>
          </a:p>
        </p:txBody>
      </p:sp>
      <p:sp>
        <p:nvSpPr>
          <p:cNvPr id="4" name="Zástupný objekt pre číslo snímky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sk-S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30478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77500" lnSpcReduction="20000"/>
          </a:bodyPr>
          <a:lstStyle/>
          <a:p>
            <a:r>
              <a:rPr lang="sk-SK" dirty="0"/>
              <a:t>tejto tabuľky korelačnej analýzy vyplývajú nasledovné zistenia:</a:t>
            </a:r>
          </a:p>
          <a:p>
            <a:pPr>
              <a:buFont typeface="+mj-lt"/>
              <a:buAutoNum type="arabicPeriod"/>
            </a:pPr>
            <a:r>
              <a:rPr lang="sk-SK" b="1" dirty="0"/>
              <a:t>Vek a vzdelanie</a:t>
            </a:r>
            <a:r>
              <a:rPr lang="sk-SK" dirty="0"/>
              <a:t>:</a:t>
            </a:r>
          </a:p>
          <a:p>
            <a:pPr marL="742950" lvl="1" indent="-285750">
              <a:buFont typeface="+mj-lt"/>
              <a:buAutoNum type="arabicPeriod"/>
            </a:pPr>
            <a:r>
              <a:rPr lang="sk-SK" dirty="0"/>
              <a:t>Existuje </a:t>
            </a:r>
            <a:r>
              <a:rPr lang="sk-SK" b="1" dirty="0"/>
              <a:t>mierna pozitívna korelácia</a:t>
            </a:r>
            <a:r>
              <a:rPr lang="sk-SK" dirty="0"/>
              <a:t> medzi vekom a úrovňou vzdelania (r = 0,307), čo naznačuje, že starší študenti môžu mať tendenciu mať vyššiu úroveň vzdelania. Tento vzťah je </a:t>
            </a:r>
            <a:r>
              <a:rPr lang="sk-SK" b="1" dirty="0"/>
              <a:t>signifikantný na úrovni 0,01</a:t>
            </a:r>
            <a:r>
              <a:rPr lang="sk-SK" dirty="0"/>
              <a:t>.</a:t>
            </a:r>
          </a:p>
          <a:p>
            <a:pPr>
              <a:buFont typeface="+mj-lt"/>
              <a:buAutoNum type="arabicPeriod"/>
            </a:pPr>
            <a:r>
              <a:rPr lang="sk-SK" b="1" dirty="0"/>
              <a:t>Vzdelanie a počet absolvovaných kurzov</a:t>
            </a:r>
            <a:r>
              <a:rPr lang="sk-SK" dirty="0"/>
              <a:t>:</a:t>
            </a:r>
          </a:p>
          <a:p>
            <a:pPr marL="742950" lvl="1" indent="-285750">
              <a:buFont typeface="+mj-lt"/>
              <a:buAutoNum type="arabicPeriod"/>
            </a:pPr>
            <a:r>
              <a:rPr lang="sk-SK" dirty="0"/>
              <a:t>Korelácia medzi vzdelaním a počtom absolvovaných kurzov je </a:t>
            </a:r>
            <a:r>
              <a:rPr lang="sk-SK" b="1" dirty="0"/>
              <a:t>mierna</a:t>
            </a:r>
            <a:r>
              <a:rPr lang="sk-SK" dirty="0"/>
              <a:t> (r = 0,351), čo znamená, že študenti s vyšším vzdelaním majú tendenciu absolvovať viac kurzov. Korelácia je </a:t>
            </a:r>
            <a:r>
              <a:rPr lang="sk-SK" b="1" dirty="0"/>
              <a:t>signifikantná</a:t>
            </a:r>
            <a:r>
              <a:rPr lang="sk-SK" dirty="0"/>
              <a:t> na úrovni 0,01.</a:t>
            </a:r>
          </a:p>
          <a:p>
            <a:pPr>
              <a:buFont typeface="+mj-lt"/>
              <a:buAutoNum type="arabicPeriod"/>
            </a:pPr>
            <a:r>
              <a:rPr lang="sk-SK" b="1" dirty="0"/>
              <a:t>Vzdelanie a miera dokončenia</a:t>
            </a:r>
            <a:r>
              <a:rPr lang="sk-SK" dirty="0"/>
              <a:t>:</a:t>
            </a:r>
          </a:p>
          <a:p>
            <a:pPr marL="742950" lvl="1" indent="-285750">
              <a:buFont typeface="+mj-lt"/>
              <a:buAutoNum type="arabicPeriod"/>
            </a:pPr>
            <a:r>
              <a:rPr lang="sk-SK" b="1" dirty="0"/>
              <a:t>Silná korelácia</a:t>
            </a:r>
            <a:r>
              <a:rPr lang="sk-SK" dirty="0"/>
              <a:t> (r = 0,707) medzi vzdelaním a mierou dokončenia naznačuje, že študenti s vyšším vzdelaním majú vyššiu pravdepodobnosť, že úspešne dokončia kurzy. Táto korelácia je </a:t>
            </a:r>
            <a:r>
              <a:rPr lang="sk-SK" b="1" dirty="0"/>
              <a:t>silne signifikantná</a:t>
            </a:r>
            <a:r>
              <a:rPr lang="sk-SK" dirty="0"/>
              <a:t>.</a:t>
            </a:r>
          </a:p>
          <a:p>
            <a:pPr>
              <a:buFont typeface="+mj-lt"/>
              <a:buAutoNum type="arabicPeriod"/>
            </a:pPr>
            <a:r>
              <a:rPr lang="sk-SK" b="1" dirty="0"/>
              <a:t>Počet absolvovaných kurzov a miera dokončenia</a:t>
            </a:r>
            <a:r>
              <a:rPr lang="sk-SK" dirty="0"/>
              <a:t>:</a:t>
            </a:r>
          </a:p>
          <a:p>
            <a:pPr marL="742950" lvl="1" indent="-285750">
              <a:buFont typeface="+mj-lt"/>
              <a:buAutoNum type="arabicPeriod"/>
            </a:pPr>
            <a:r>
              <a:rPr lang="sk-SK" dirty="0"/>
              <a:t>Existuje </a:t>
            </a:r>
            <a:r>
              <a:rPr lang="sk-SK" b="1" dirty="0"/>
              <a:t>silná korelácia</a:t>
            </a:r>
            <a:r>
              <a:rPr lang="sk-SK" dirty="0"/>
              <a:t> (r = 0,736) medzi počtom absolvovaných kurzov a mierou dokončenia, čo naznačuje, že študenti, ktorí absolvujú viac kurzov, majú tendenciu ich aj úspešne dokončiť. Tento vzťah je </a:t>
            </a:r>
            <a:r>
              <a:rPr lang="sk-SK" b="1" dirty="0"/>
              <a:t>veľmi silný a signifikantný</a:t>
            </a:r>
            <a:r>
              <a:rPr lang="sk-SK" dirty="0"/>
              <a:t>.</a:t>
            </a:r>
          </a:p>
          <a:p>
            <a:pPr>
              <a:buFont typeface="+mj-lt"/>
              <a:buAutoNum type="arabicPeriod"/>
            </a:pPr>
            <a:r>
              <a:rPr lang="sk-SK" b="1" dirty="0"/>
              <a:t>Počet absolvovaných kurzov a čas strávený na kurze</a:t>
            </a:r>
            <a:r>
              <a:rPr lang="sk-SK" dirty="0"/>
              <a:t>:</a:t>
            </a:r>
          </a:p>
          <a:p>
            <a:pPr marL="742950" lvl="1" indent="-285750">
              <a:buFont typeface="+mj-lt"/>
              <a:buAutoNum type="arabicPeriod"/>
            </a:pPr>
            <a:r>
              <a:rPr lang="sk-SK" b="1" dirty="0"/>
              <a:t>Silná korelácia</a:t>
            </a:r>
            <a:r>
              <a:rPr lang="sk-SK" dirty="0"/>
              <a:t> (r = 0,769) medzi počtom absolvovaných kurzov a časom stráveným na kurze ukazuje, že študenti, ktorí absolvujú viac kurzov, strávia na kurzoch aj viac času. Táto korelácia je </a:t>
            </a:r>
            <a:r>
              <a:rPr lang="sk-SK" b="1" dirty="0"/>
              <a:t>silná a signifikantná</a:t>
            </a:r>
            <a:r>
              <a:rPr lang="sk-SK" dirty="0"/>
              <a:t>.</a:t>
            </a:r>
          </a:p>
          <a:p>
            <a:pPr>
              <a:buFont typeface="+mj-lt"/>
              <a:buAutoNum type="arabicPeriod"/>
            </a:pPr>
            <a:r>
              <a:rPr lang="sk-SK" b="1" dirty="0"/>
              <a:t>Vek a čas strávený na kurze</a:t>
            </a:r>
            <a:r>
              <a:rPr lang="sk-SK" dirty="0"/>
              <a:t>:</a:t>
            </a:r>
          </a:p>
          <a:p>
            <a:pPr marL="742950" lvl="1" indent="-285750">
              <a:buFont typeface="+mj-lt"/>
              <a:buAutoNum type="arabicPeriod"/>
            </a:pPr>
            <a:r>
              <a:rPr lang="sk-SK" dirty="0"/>
              <a:t>Korelácia medzi vekom a časom stráveným na kurze je </a:t>
            </a:r>
            <a:r>
              <a:rPr lang="sk-SK" b="1" dirty="0"/>
              <a:t>mierna</a:t>
            </a:r>
            <a:r>
              <a:rPr lang="sk-SK" dirty="0"/>
              <a:t> (r = 0,101), čo naznačuje, že starší študenti strávia mierne viac času na kurzoch, aj keď tento vzťah nie je veľmi silný.</a:t>
            </a:r>
          </a:p>
          <a:p>
            <a:pPr>
              <a:buFont typeface="+mj-lt"/>
              <a:buAutoNum type="arabicPeriod"/>
            </a:pPr>
            <a:r>
              <a:rPr lang="sk-SK" b="1" dirty="0"/>
              <a:t>Počet získaných odznakov</a:t>
            </a:r>
            <a:r>
              <a:rPr lang="sk-SK" dirty="0"/>
              <a:t>:</a:t>
            </a:r>
          </a:p>
          <a:p>
            <a:pPr marL="742950" lvl="1" indent="-285750">
              <a:buFont typeface="+mj-lt"/>
              <a:buAutoNum type="arabicPeriod"/>
            </a:pPr>
            <a:r>
              <a:rPr lang="sk-SK" dirty="0"/>
              <a:t>Počet získaných odznakov má </a:t>
            </a:r>
            <a:r>
              <a:rPr lang="sk-SK" b="1" dirty="0"/>
              <a:t>negatívnu koreláciu</a:t>
            </a:r>
            <a:r>
              <a:rPr lang="sk-SK" dirty="0"/>
              <a:t> so všetkými ostatnými premennými, čo naznačuje, že získané odznaky nemajú významný vplyv na </a:t>
            </a:r>
            <a:r>
              <a:rPr lang="sk-SK" b="1" dirty="0" err="1"/>
              <a:t>míru</a:t>
            </a:r>
            <a:r>
              <a:rPr lang="sk-SK" b="1" dirty="0"/>
              <a:t> dokončenia</a:t>
            </a:r>
            <a:r>
              <a:rPr lang="sk-SK" dirty="0"/>
              <a:t>, </a:t>
            </a:r>
            <a:r>
              <a:rPr lang="sk-SK" b="1" dirty="0"/>
              <a:t>počet absolvovaných kurzov</a:t>
            </a:r>
            <a:r>
              <a:rPr lang="sk-SK" dirty="0"/>
              <a:t> alebo </a:t>
            </a:r>
            <a:r>
              <a:rPr lang="sk-SK" b="1" dirty="0"/>
              <a:t>čas strávený na kurze</a:t>
            </a:r>
            <a:r>
              <a:rPr lang="sk-SK" dirty="0"/>
              <a:t>. Korelácie medzi počtom odznakov a inými premennými sú </a:t>
            </a:r>
            <a:r>
              <a:rPr lang="sk-SK" b="1" dirty="0" err="1"/>
              <a:t>nesignifikantné</a:t>
            </a:r>
            <a:r>
              <a:rPr lang="sk-SK" dirty="0"/>
              <a:t> (napríklad r = -0,005 medzi odznakmi a vekom), čo naznačuje, že odznaky nemajú zásadný vplyv na učenie.</a:t>
            </a:r>
          </a:p>
          <a:p>
            <a:endParaRPr lang="sk-SK" b="1" dirty="0"/>
          </a:p>
          <a:p>
            <a:r>
              <a:rPr lang="sk-SK" b="1" dirty="0"/>
              <a:t>Zhrnutie:</a:t>
            </a:r>
          </a:p>
          <a:p>
            <a:pPr>
              <a:buFont typeface="Arial" panose="020B0604020202020204" pitchFamily="34" charset="0"/>
              <a:buChar char="•"/>
            </a:pPr>
            <a:r>
              <a:rPr lang="sk-SK" b="1" dirty="0"/>
              <a:t>📌 Vzdelanie má významný vplyv na mieru dokončenia kurzov a čas strávený na kurze.</a:t>
            </a:r>
          </a:p>
          <a:p>
            <a:pPr>
              <a:buFont typeface="Arial" panose="020B0604020202020204" pitchFamily="34" charset="0"/>
              <a:buChar char="•"/>
            </a:pPr>
            <a:r>
              <a:rPr lang="sk-SK" b="1" dirty="0"/>
              <a:t>📌 Typ študenta ovplyvňuje čas strávený učením len mierne.</a:t>
            </a:r>
          </a:p>
          <a:p>
            <a:pPr>
              <a:buFont typeface="Arial" panose="020B0604020202020204" pitchFamily="34" charset="0"/>
              <a:buChar char="•"/>
            </a:pPr>
            <a:r>
              <a:rPr lang="sk-SK" b="1" dirty="0"/>
              <a:t>📌 Štátni zamestnanci a vysokoškolsky vzdelaní účastníci vykazujú vyššiu mieru dokončenia kurzov.</a:t>
            </a:r>
            <a:endParaRPr lang="sk-SK" dirty="0"/>
          </a:p>
        </p:txBody>
      </p:sp>
      <p:sp>
        <p:nvSpPr>
          <p:cNvPr id="4" name="Zástupný objekt pre číslo snímky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sk-S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84991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dirty="0"/>
              <a:t>Závislá premenná (</a:t>
            </a:r>
            <a:r>
              <a:rPr lang="sk-SK" b="1" dirty="0" err="1"/>
              <a:t>dependent</a:t>
            </a:r>
            <a:r>
              <a:rPr lang="sk-SK" b="1" dirty="0"/>
              <a:t> </a:t>
            </a:r>
            <a:r>
              <a:rPr lang="sk-SK" b="1" dirty="0" err="1"/>
              <a:t>variable</a:t>
            </a:r>
            <a:r>
              <a:rPr lang="sk-SK" b="1" dirty="0"/>
              <a:t>) - </a:t>
            </a:r>
            <a:r>
              <a:rPr lang="sk-SK" dirty="0"/>
              <a:t>Je to </a:t>
            </a:r>
            <a:r>
              <a:rPr lang="sk-SK" b="1" dirty="0"/>
              <a:t>výsledok alebo jav, ktorý meriame</a:t>
            </a:r>
            <a:r>
              <a:rPr lang="sk-SK" dirty="0"/>
              <a:t>.</a:t>
            </a:r>
          </a:p>
          <a:p>
            <a:r>
              <a:rPr lang="sk-SK" dirty="0"/>
              <a:t>Jej hodnota sa mení </a:t>
            </a:r>
            <a:r>
              <a:rPr lang="sk-SK" b="1" dirty="0"/>
              <a:t>v závislosti od nezávislých premenných</a:t>
            </a:r>
            <a:r>
              <a:rPr lang="sk-SK" dirty="0"/>
              <a:t>. Predstavuje „efekt“ alebo dôsledok, ktorý skúmame.</a:t>
            </a:r>
          </a:p>
          <a:p>
            <a:r>
              <a:rPr lang="sk-SK" b="1" dirty="0"/>
              <a:t>Príklady z tabuľky:</a:t>
            </a:r>
            <a:r>
              <a:rPr lang="sk-SK" dirty="0"/>
              <a:t> miera uplatnenia absolventov v odbore alebo miera prispôsobovania študijných odborov trhu práce. </a:t>
            </a:r>
          </a:p>
          <a:p>
            <a:endParaRPr lang="sk-SK" dirty="0"/>
          </a:p>
          <a:p>
            <a:r>
              <a:rPr lang="sk-SK" dirty="0"/>
              <a:t>Tieto výsledky sa môžu líšiť podľa toho, aký je typ školy, región alebo spolupráca s firmami.</a:t>
            </a:r>
          </a:p>
          <a:p>
            <a:endParaRPr lang="sk-SK" dirty="0"/>
          </a:p>
          <a:p>
            <a:r>
              <a:rPr lang="sk-SK" b="1" dirty="0"/>
              <a:t>Nezávislá premenná (</a:t>
            </a:r>
            <a:r>
              <a:rPr lang="sk-SK" b="1" dirty="0" err="1"/>
              <a:t>independent</a:t>
            </a:r>
            <a:r>
              <a:rPr lang="sk-SK" b="1" dirty="0"/>
              <a:t> </a:t>
            </a:r>
            <a:r>
              <a:rPr lang="sk-SK" b="1" dirty="0" err="1"/>
              <a:t>variable</a:t>
            </a:r>
            <a:r>
              <a:rPr lang="sk-SK" b="1" dirty="0"/>
              <a:t>) - </a:t>
            </a:r>
            <a:r>
              <a:rPr lang="sk-SK" dirty="0"/>
              <a:t>Je to </a:t>
            </a:r>
            <a:r>
              <a:rPr lang="sk-SK" b="1" dirty="0"/>
              <a:t>faktor, ktorý skúmame ako príčinu alebo podmienku</a:t>
            </a:r>
            <a:r>
              <a:rPr lang="sk-SK" dirty="0"/>
              <a:t>.</a:t>
            </a:r>
          </a:p>
          <a:p>
            <a:r>
              <a:rPr lang="sk-SK" dirty="0"/>
              <a:t>Jej hodnoty alebo kategórie sú dané charakteristikami prostredia, organizácie alebo zásahom výskumníka. Považujeme ju za premennú, ktorá môže </a:t>
            </a:r>
            <a:r>
              <a:rPr lang="sk-SK" b="1" dirty="0"/>
              <a:t>ovplyvňovať výsledok</a:t>
            </a:r>
            <a:r>
              <a:rPr lang="sk-SK" dirty="0"/>
              <a:t>.</a:t>
            </a:r>
          </a:p>
          <a:p>
            <a:r>
              <a:rPr lang="sk-SK" b="1" dirty="0"/>
              <a:t>Príklad z tabuľky:</a:t>
            </a:r>
            <a:r>
              <a:rPr lang="sk-SK" dirty="0"/>
              <a:t> typ školy (SOŠ/VŠ), región pôsobnosti alebo forma financovania. Tie sa nemenia podľa výsledkov, ale naopak, môžu vysvetľovať, prečo sú výsledky iné.</a:t>
            </a:r>
          </a:p>
          <a:p>
            <a:endParaRPr lang="sk-SK" dirty="0"/>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39</a:t>
            </a:fld>
            <a:endParaRPr lang="sk-SK" dirty="0"/>
          </a:p>
        </p:txBody>
      </p:sp>
    </p:spTree>
    <p:extLst>
      <p:ext uri="{BB962C8B-B14F-4D97-AF65-F5344CB8AC3E}">
        <p14:creationId xmlns:p14="http://schemas.microsoft.com/office/powerpoint/2010/main" val="3383132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a:bodyPr>
          <a:lstStyle/>
          <a:p>
            <a:pPr marL="0" marR="0" lvl="0" indent="0" algn="l" defTabSz="914400" rtl="0" eaLnBrk="1" fontAlgn="auto" latinLnBrk="0" hangingPunct="1">
              <a:lnSpc>
                <a:spcPct val="150000"/>
              </a:lnSpc>
              <a:spcBef>
                <a:spcPts val="0"/>
              </a:spcBef>
              <a:spcAft>
                <a:spcPts val="1200"/>
              </a:spcAft>
              <a:buClrTx/>
              <a:buSzTx/>
              <a:buFontTx/>
              <a:buNone/>
              <a:tabLst/>
              <a:defRPr/>
            </a:pPr>
            <a:r>
              <a:rPr lang="sk-SK" sz="1800" dirty="0">
                <a:effectLst/>
                <a:latin typeface="Times New Roman" panose="02020603050405020304" pitchFamily="18" charset="0"/>
                <a:ea typeface="SimSun" panose="02010600030101010101" pitchFamily="2" charset="-122"/>
              </a:rPr>
              <a:t>Hlavným cieľom dizertačnej práce je </a:t>
            </a:r>
            <a:r>
              <a:rPr lang="sk-SK" sz="1800" b="0" dirty="0">
                <a:solidFill>
                  <a:srgbClr val="66B945"/>
                </a:solidFill>
              </a:rPr>
              <a:t>Analyzovať vplyv potrieb trhu práce... </a:t>
            </a:r>
            <a:endParaRPr lang="sk-SK" sz="1800" b="0" dirty="0">
              <a:solidFill>
                <a:srgbClr val="7030A0"/>
              </a:solidFill>
            </a:endParaRPr>
          </a:p>
          <a:p>
            <a:pPr marL="0" marR="0" lvl="0" indent="0" algn="l" defTabSz="914400" rtl="0" eaLnBrk="1" fontAlgn="auto" latinLnBrk="0" hangingPunct="1">
              <a:lnSpc>
                <a:spcPct val="150000"/>
              </a:lnSpc>
              <a:spcBef>
                <a:spcPts val="0"/>
              </a:spcBef>
              <a:spcAft>
                <a:spcPts val="1200"/>
              </a:spcAft>
              <a:buClrTx/>
              <a:buSzTx/>
              <a:buFontTx/>
              <a:buNone/>
              <a:tabLst/>
              <a:defRPr/>
            </a:pPr>
            <a:endParaRPr lang="sk-SK" sz="1800" b="1" dirty="0">
              <a:solidFill>
                <a:srgbClr val="7030A0"/>
              </a:solidFill>
            </a:endParaRPr>
          </a:p>
          <a:p>
            <a:pPr marL="0" marR="0" lvl="0" indent="0" algn="l" defTabSz="914400" rtl="0" eaLnBrk="1" fontAlgn="auto" latinLnBrk="0" hangingPunct="1">
              <a:lnSpc>
                <a:spcPct val="150000"/>
              </a:lnSpc>
              <a:spcBef>
                <a:spcPts val="0"/>
              </a:spcBef>
              <a:spcAft>
                <a:spcPts val="1200"/>
              </a:spcAft>
              <a:buClrTx/>
              <a:buSzTx/>
              <a:buFontTx/>
              <a:buNone/>
              <a:tabLst/>
              <a:defRPr/>
            </a:pPr>
            <a:r>
              <a:rPr lang="sk-SK" sz="1800" b="1" dirty="0">
                <a:solidFill>
                  <a:srgbClr val="7030A0"/>
                </a:solidFill>
              </a:rPr>
              <a:t>Výstupom práce </a:t>
            </a:r>
            <a:r>
              <a:rPr lang="sk-SK" sz="1800" dirty="0"/>
              <a:t>sú </a:t>
            </a:r>
            <a:r>
              <a:rPr lang="sk-SK" sz="1800" b="1" dirty="0">
                <a:solidFill>
                  <a:srgbClr val="7030A0"/>
                </a:solidFill>
              </a:rPr>
              <a:t>prakticky aplikovateľné odporúčania </a:t>
            </a:r>
            <a:r>
              <a:rPr lang="sk-SK" sz="1800" dirty="0"/>
              <a:t>pre </a:t>
            </a:r>
            <a:r>
              <a:rPr lang="sk-SK" sz="1800" b="1" dirty="0">
                <a:solidFill>
                  <a:srgbClr val="7030A0"/>
                </a:solidFill>
              </a:rPr>
              <a:t>tvorcov</a:t>
            </a:r>
            <a:r>
              <a:rPr lang="sk-SK" sz="1800" dirty="0"/>
              <a:t> </a:t>
            </a:r>
            <a:r>
              <a:rPr lang="sk-SK" sz="1800" b="1" dirty="0">
                <a:solidFill>
                  <a:srgbClr val="7030A0"/>
                </a:solidFill>
              </a:rPr>
              <a:t>vzdelávacej</a:t>
            </a:r>
            <a:r>
              <a:rPr lang="sk-SK" sz="1800" dirty="0">
                <a:solidFill>
                  <a:srgbClr val="7030A0"/>
                </a:solidFill>
              </a:rPr>
              <a:t> </a:t>
            </a:r>
            <a:r>
              <a:rPr lang="sk-SK" sz="1800" b="1" dirty="0">
                <a:solidFill>
                  <a:srgbClr val="7030A0"/>
                </a:solidFill>
              </a:rPr>
              <a:t>politiky</a:t>
            </a:r>
            <a:r>
              <a:rPr lang="sk-SK" sz="1800" dirty="0"/>
              <a:t>, </a:t>
            </a:r>
            <a:r>
              <a:rPr lang="sk-SK" sz="1800" b="1" dirty="0">
                <a:solidFill>
                  <a:srgbClr val="7030A0"/>
                </a:solidFill>
              </a:rPr>
              <a:t>zriaďovateľov</a:t>
            </a:r>
            <a:r>
              <a:rPr lang="sk-SK" sz="1800" dirty="0"/>
              <a:t> a </a:t>
            </a:r>
            <a:r>
              <a:rPr lang="sk-SK" sz="1800" b="1" dirty="0">
                <a:solidFill>
                  <a:srgbClr val="7030A0"/>
                </a:solidFill>
              </a:rPr>
              <a:t>školy -</a:t>
            </a:r>
            <a:r>
              <a:rPr lang="sk-SK" sz="1800" dirty="0"/>
              <a:t> zamerané na </a:t>
            </a:r>
            <a:r>
              <a:rPr lang="sk-SK" sz="1800" b="1" dirty="0">
                <a:solidFill>
                  <a:srgbClr val="7030A0"/>
                </a:solidFill>
              </a:rPr>
              <a:t>optimalizáciu</a:t>
            </a:r>
            <a:r>
              <a:rPr lang="sk-SK" sz="1800" dirty="0"/>
              <a:t> </a:t>
            </a:r>
            <a:r>
              <a:rPr lang="sk-SK" sz="1800" b="1" dirty="0">
                <a:solidFill>
                  <a:srgbClr val="7030A0"/>
                </a:solidFill>
              </a:rPr>
              <a:t>odborovej</a:t>
            </a:r>
            <a:r>
              <a:rPr lang="sk-SK" sz="1800" dirty="0">
                <a:solidFill>
                  <a:srgbClr val="7030A0"/>
                </a:solidFill>
              </a:rPr>
              <a:t> </a:t>
            </a:r>
            <a:r>
              <a:rPr lang="sk-SK" sz="1800" b="1" dirty="0">
                <a:solidFill>
                  <a:srgbClr val="7030A0"/>
                </a:solidFill>
              </a:rPr>
              <a:t>štruktúry</a:t>
            </a:r>
            <a:r>
              <a:rPr lang="sk-SK" sz="1800" dirty="0"/>
              <a:t>, </a:t>
            </a:r>
            <a:r>
              <a:rPr lang="sk-SK" sz="1800" b="1" dirty="0">
                <a:solidFill>
                  <a:srgbClr val="7030A0"/>
                </a:solidFill>
              </a:rPr>
              <a:t>výkonovo orientované financovanie</a:t>
            </a:r>
            <a:r>
              <a:rPr lang="sk-SK" sz="1800" b="1" dirty="0">
                <a:solidFill>
                  <a:schemeClr val="accent6"/>
                </a:solidFill>
              </a:rPr>
              <a:t> </a:t>
            </a:r>
            <a:r>
              <a:rPr lang="sk-SK" sz="1800" dirty="0"/>
              <a:t>a </a:t>
            </a:r>
            <a:r>
              <a:rPr lang="sk-SK" sz="2000" b="1" dirty="0">
                <a:solidFill>
                  <a:srgbClr val="7030A0"/>
                </a:solidFill>
              </a:rPr>
              <a:t>kvalitatívne</a:t>
            </a:r>
            <a:r>
              <a:rPr lang="sk-SK" sz="2000" b="1" dirty="0">
                <a:solidFill>
                  <a:schemeClr val="accent6"/>
                </a:solidFill>
              </a:rPr>
              <a:t> </a:t>
            </a:r>
            <a:r>
              <a:rPr lang="sk-SK" sz="2000" b="1" dirty="0">
                <a:solidFill>
                  <a:srgbClr val="7030A0"/>
                </a:solidFill>
              </a:rPr>
              <a:t>hodnotenie výstupov vzdelávania</a:t>
            </a:r>
            <a:endParaRPr lang="sk-SK" sz="1800" dirty="0">
              <a:effectLst/>
              <a:latin typeface="Times New Roman" panose="02020603050405020304" pitchFamily="18" charset="0"/>
              <a:ea typeface="Times New Roman" panose="02020603050405020304" pitchFamily="18" charset="0"/>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a:t>
            </a:fld>
            <a:endParaRPr lang="sk-SK" dirty="0"/>
          </a:p>
        </p:txBody>
      </p:sp>
    </p:spTree>
    <p:extLst>
      <p:ext uri="{BB962C8B-B14F-4D97-AF65-F5344CB8AC3E}">
        <p14:creationId xmlns:p14="http://schemas.microsoft.com/office/powerpoint/2010/main" val="132203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Výskumná vzorka nebola delená na dva čiastkové súbory, pretože cieľom bolo zachovať jednotný dotazník a tým aj </a:t>
            </a:r>
            <a:r>
              <a:rPr lang="sk-SK" b="1" dirty="0"/>
              <a:t>porovnateľnosť výsledkov</a:t>
            </a:r>
            <a:r>
              <a:rPr lang="sk-SK" dirty="0"/>
              <a:t> medzi SOŠ a VŠ.</a:t>
            </a:r>
          </a:p>
          <a:p>
            <a:endParaRPr lang="sk-SK" dirty="0"/>
          </a:p>
          <a:p>
            <a:r>
              <a:rPr lang="sk-SK" dirty="0"/>
              <a:t>Tento stav umožňuje priamu komparáciu odpovedí.</a:t>
            </a:r>
          </a:p>
          <a:p>
            <a:endParaRPr lang="sk-SK" dirty="0"/>
          </a:p>
          <a:p>
            <a:r>
              <a:rPr lang="sk-SK" dirty="0"/>
              <a:t>Ak by sa použili rozdielne verzie dotazníkov, vzniklo by riziko </a:t>
            </a:r>
            <a:r>
              <a:rPr lang="sk-SK" dirty="0" err="1"/>
              <a:t>neporovnateľnosti</a:t>
            </a:r>
            <a:r>
              <a:rPr lang="sk-SK" dirty="0"/>
              <a:t> dát a oslabenia validity</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40</a:t>
            </a:fld>
            <a:endParaRPr lang="sk-SK" dirty="0"/>
          </a:p>
        </p:txBody>
      </p:sp>
    </p:spTree>
    <p:extLst>
      <p:ext uri="{BB962C8B-B14F-4D97-AF65-F5344CB8AC3E}">
        <p14:creationId xmlns:p14="http://schemas.microsoft.com/office/powerpoint/2010/main" val="2263207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5C8DD-22CE-9D3F-62C1-8AF0EBC16BD8}"/>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B0BDD920-3D26-B7D4-2AB5-F68A26378608}"/>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B9B02145-4A0A-3C35-2041-ADE07F594330}"/>
              </a:ext>
            </a:extLst>
          </p:cNvPr>
          <p:cNvSpPr>
            <a:spLocks noGrp="1"/>
          </p:cNvSpPr>
          <p:nvPr>
            <p:ph type="body" idx="1"/>
          </p:nvPr>
        </p:nvSpPr>
        <p:spPr/>
        <p:txBody>
          <a:bodyPr/>
          <a:lstStyle/>
          <a:p>
            <a:r>
              <a:rPr lang="sk-SK" dirty="0"/>
              <a:t>Rozhovory majú doplniť kvantitatívnu časť a prehĺbiť interpretáciu výsledkov.</a:t>
            </a:r>
            <a:endParaRPr lang="sk-SK" b="1" dirty="0">
              <a:solidFill>
                <a:schemeClr val="accent6"/>
              </a:solidFill>
            </a:endParaRPr>
          </a:p>
          <a:p>
            <a:endParaRPr lang="sk-SK" b="1" dirty="0">
              <a:solidFill>
                <a:schemeClr val="accent6"/>
              </a:solidFill>
            </a:endParaRPr>
          </a:p>
          <a:p>
            <a:r>
              <a:rPr lang="sk-SK" b="1" dirty="0">
                <a:solidFill>
                  <a:schemeClr val="accent6"/>
                </a:solidFill>
              </a:rPr>
              <a:t>Príloha</a:t>
            </a:r>
            <a:r>
              <a:rPr lang="sk-SK" b="1" dirty="0"/>
              <a:t> </a:t>
            </a:r>
            <a:r>
              <a:rPr lang="sk-SK" b="1" dirty="0">
                <a:solidFill>
                  <a:schemeClr val="accent6"/>
                </a:solidFill>
              </a:rPr>
              <a:t>D</a:t>
            </a:r>
            <a:r>
              <a:rPr lang="sk-SK" dirty="0">
                <a:solidFill>
                  <a:schemeClr val="accent6"/>
                </a:solidFill>
              </a:rPr>
              <a:t> </a:t>
            </a:r>
            <a:r>
              <a:rPr lang="sk-SK" dirty="0"/>
              <a:t>(Str. 130) obsahuje </a:t>
            </a:r>
            <a:r>
              <a:rPr lang="sk-SK" b="1" dirty="0">
                <a:solidFill>
                  <a:schemeClr val="accent6"/>
                </a:solidFill>
              </a:rPr>
              <a:t>ukážku otázok</a:t>
            </a:r>
            <a:r>
              <a:rPr lang="sk-SK" dirty="0">
                <a:solidFill>
                  <a:schemeClr val="accent6"/>
                </a:solidFill>
              </a:rPr>
              <a:t> </a:t>
            </a:r>
            <a:r>
              <a:rPr lang="sk-SK" dirty="0"/>
              <a:t>z </a:t>
            </a:r>
            <a:r>
              <a:rPr lang="sk-SK" dirty="0" err="1"/>
              <a:t>pološtruktúrovaného</a:t>
            </a:r>
            <a:r>
              <a:rPr lang="sk-SK" dirty="0"/>
              <a:t> </a:t>
            </a:r>
            <a:r>
              <a:rPr lang="sk-SK" b="1" dirty="0">
                <a:solidFill>
                  <a:schemeClr val="accent6"/>
                </a:solidFill>
              </a:rPr>
              <a:t>rozhovoru</a:t>
            </a:r>
            <a:r>
              <a:rPr lang="sk-SK" dirty="0"/>
              <a:t>, nie celú množinu otázok. </a:t>
            </a:r>
          </a:p>
          <a:p>
            <a:r>
              <a:rPr lang="sk-SK" dirty="0"/>
              <a:t>Jej účelom je </a:t>
            </a:r>
            <a:r>
              <a:rPr lang="sk-SK" b="1" dirty="0">
                <a:solidFill>
                  <a:srgbClr val="66B945"/>
                </a:solidFill>
              </a:rPr>
              <a:t>doplniť kvantitatívne zisťovanie </a:t>
            </a:r>
            <a:r>
              <a:rPr lang="sk-SK" dirty="0"/>
              <a:t>(Príloha A) o </a:t>
            </a:r>
            <a:r>
              <a:rPr lang="sk-SK" b="1" dirty="0">
                <a:solidFill>
                  <a:srgbClr val="66B945"/>
                </a:solidFill>
              </a:rPr>
              <a:t>kvalitatívnu</a:t>
            </a:r>
            <a:r>
              <a:rPr lang="sk-SK" dirty="0"/>
              <a:t> </a:t>
            </a:r>
            <a:r>
              <a:rPr lang="sk-SK" b="1" dirty="0">
                <a:solidFill>
                  <a:srgbClr val="66B945"/>
                </a:solidFill>
              </a:rPr>
              <a:t>rovinu</a:t>
            </a:r>
            <a:r>
              <a:rPr lang="sk-SK" dirty="0"/>
              <a:t> </a:t>
            </a:r>
            <a:r>
              <a:rPr lang="sk-SK" b="1" dirty="0">
                <a:solidFill>
                  <a:srgbClr val="66B945"/>
                </a:solidFill>
              </a:rPr>
              <a:t>výskumu</a:t>
            </a:r>
            <a:r>
              <a:rPr lang="sk-SK" dirty="0"/>
              <a:t>, ktorá súvisí s </a:t>
            </a:r>
            <a:r>
              <a:rPr lang="sk-SK" b="1" dirty="0">
                <a:solidFill>
                  <a:srgbClr val="66B945"/>
                </a:solidFill>
              </a:rPr>
              <a:t>čiastkovými cieľmi dizertačnej práce</a:t>
            </a:r>
            <a:r>
              <a:rPr lang="sk-SK"/>
              <a:t>. </a:t>
            </a:r>
          </a:p>
          <a:p>
            <a:endParaRPr lang="sk-SK" dirty="0"/>
          </a:p>
          <a:p>
            <a:r>
              <a:rPr lang="sk-SK" b="1" dirty="0">
                <a:solidFill>
                  <a:schemeClr val="accent6"/>
                </a:solidFill>
              </a:rPr>
              <a:t>Rozhovory</a:t>
            </a:r>
            <a:r>
              <a:rPr lang="sk-SK" dirty="0"/>
              <a:t> slúžia na </a:t>
            </a:r>
            <a:r>
              <a:rPr lang="sk-SK" b="1" dirty="0">
                <a:solidFill>
                  <a:schemeClr val="accent6"/>
                </a:solidFill>
              </a:rPr>
              <a:t>prehĺbenie odpovedí z dotazníka </a:t>
            </a:r>
            <a:r>
              <a:rPr lang="sk-SK" dirty="0"/>
              <a:t>a ich </a:t>
            </a:r>
            <a:r>
              <a:rPr lang="sk-SK" b="1" dirty="0">
                <a:solidFill>
                  <a:schemeClr val="accent6"/>
                </a:solidFill>
              </a:rPr>
              <a:t>účel</a:t>
            </a:r>
            <a:r>
              <a:rPr lang="sk-SK" dirty="0"/>
              <a:t> je teda </a:t>
            </a:r>
            <a:r>
              <a:rPr lang="sk-SK" b="1" dirty="0">
                <a:solidFill>
                  <a:schemeClr val="accent6"/>
                </a:solidFill>
              </a:rPr>
              <a:t>rozšíriť</a:t>
            </a:r>
            <a:r>
              <a:rPr lang="sk-SK" dirty="0"/>
              <a:t> a </a:t>
            </a:r>
            <a:r>
              <a:rPr lang="sk-SK" b="1" dirty="0" err="1">
                <a:solidFill>
                  <a:schemeClr val="accent6"/>
                </a:solidFill>
              </a:rPr>
              <a:t>kontextualizovať</a:t>
            </a:r>
            <a:r>
              <a:rPr lang="sk-SK" b="1" dirty="0">
                <a:solidFill>
                  <a:schemeClr val="accent6"/>
                </a:solidFill>
              </a:rPr>
              <a:t> zistenia</a:t>
            </a:r>
            <a:r>
              <a:rPr lang="sk-SK" dirty="0"/>
              <a:t>.</a:t>
            </a:r>
          </a:p>
        </p:txBody>
      </p:sp>
      <p:sp>
        <p:nvSpPr>
          <p:cNvPr id="4" name="Zástupný objekt pre číslo snímky 3">
            <a:extLst>
              <a:ext uri="{FF2B5EF4-FFF2-40B4-BE49-F238E27FC236}">
                <a16:creationId xmlns:a16="http://schemas.microsoft.com/office/drawing/2014/main" id="{B3F2AEDD-D6E1-21C6-583C-EA3E2D58DE02}"/>
              </a:ext>
            </a:extLst>
          </p:cNvPr>
          <p:cNvSpPr>
            <a:spLocks noGrp="1"/>
          </p:cNvSpPr>
          <p:nvPr>
            <p:ph type="sldNum" sz="quarter" idx="5"/>
          </p:nvPr>
        </p:nvSpPr>
        <p:spPr/>
        <p:txBody>
          <a:bodyPr/>
          <a:lstStyle/>
          <a:p>
            <a:fld id="{521B7EE5-ED82-4D77-BB54-542F888A4116}" type="slidenum">
              <a:rPr lang="sk-SK" smtClean="0"/>
              <a:pPr/>
              <a:t>41</a:t>
            </a:fld>
            <a:endParaRPr lang="sk-SK" dirty="0"/>
          </a:p>
        </p:txBody>
      </p:sp>
    </p:spTree>
    <p:extLst>
      <p:ext uri="{BB962C8B-B14F-4D97-AF65-F5344CB8AC3E}">
        <p14:creationId xmlns:p14="http://schemas.microsoft.com/office/powerpoint/2010/main" val="1824218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11952-AECD-7866-433A-C327BCE8EC73}"/>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6650D3EF-26DA-A32C-C4EB-84B82610CCBC}"/>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2BCDA60A-62FC-D6C1-F99A-AC982777F620}"/>
              </a:ext>
            </a:extLst>
          </p:cNvPr>
          <p:cNvSpPr>
            <a:spLocks noGrp="1"/>
          </p:cNvSpPr>
          <p:nvPr>
            <p:ph type="body" idx="1"/>
          </p:nvPr>
        </p:nvSpPr>
        <p:spPr/>
        <p:txBody>
          <a:bodyPr/>
          <a:lstStyle/>
          <a:p>
            <a:r>
              <a:rPr lang="sk-SK" dirty="0"/>
              <a:t>Kapitola 5 je v tejto fáze spracovaná ako predbežná a jej účelom je načrtnúť rámcové očakávania </a:t>
            </a:r>
          </a:p>
          <a:p>
            <a:r>
              <a:rPr lang="sk-SK" dirty="0"/>
              <a:t>a predpokladané prínosy výskumu v podľa metodického usmernenia k dizertačnému projektu a jeho štruktúry príloha C</a:t>
            </a:r>
          </a:p>
          <a:p>
            <a:endParaRPr lang="sk-SK" dirty="0"/>
          </a:p>
          <a:p>
            <a:r>
              <a:rPr lang="sk-SK" dirty="0"/>
              <a:t>Po ukončení terénneho zberu dát bude kapitola doplnená o explicitne formulované nové poznatky, </a:t>
            </a:r>
            <a:br>
              <a:rPr lang="sk-SK" dirty="0"/>
            </a:br>
            <a:r>
              <a:rPr lang="sk-SK" dirty="0"/>
              <a:t>ktoré budú výsledkom vlastnej analýzy, a prínosy budú v plnom rozsahu zhrnuté až v závere práce.</a:t>
            </a:r>
          </a:p>
        </p:txBody>
      </p:sp>
      <p:sp>
        <p:nvSpPr>
          <p:cNvPr id="4" name="Zástupný objekt pre číslo snímky 3">
            <a:extLst>
              <a:ext uri="{FF2B5EF4-FFF2-40B4-BE49-F238E27FC236}">
                <a16:creationId xmlns:a16="http://schemas.microsoft.com/office/drawing/2014/main" id="{6E1C9A51-91AE-7602-1C78-1331C5D511E9}"/>
              </a:ext>
            </a:extLst>
          </p:cNvPr>
          <p:cNvSpPr>
            <a:spLocks noGrp="1"/>
          </p:cNvSpPr>
          <p:nvPr>
            <p:ph type="sldNum" sz="quarter" idx="5"/>
          </p:nvPr>
        </p:nvSpPr>
        <p:spPr/>
        <p:txBody>
          <a:bodyPr/>
          <a:lstStyle/>
          <a:p>
            <a:fld id="{521B7EE5-ED82-4D77-BB54-542F888A4116}" type="slidenum">
              <a:rPr lang="sk-SK" smtClean="0"/>
              <a:pPr/>
              <a:t>42</a:t>
            </a:fld>
            <a:endParaRPr lang="sk-SK" dirty="0"/>
          </a:p>
        </p:txBody>
      </p:sp>
    </p:spTree>
    <p:extLst>
      <p:ext uri="{BB962C8B-B14F-4D97-AF65-F5344CB8AC3E}">
        <p14:creationId xmlns:p14="http://schemas.microsoft.com/office/powerpoint/2010/main" val="3458925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EA5C7-E898-1FF3-529C-AF1FBBB26FFF}"/>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65647ECD-53EE-5435-1FED-667A6D32565F}"/>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38087A2D-E973-371F-65E6-773228F6F9F4}"/>
              </a:ext>
            </a:extLst>
          </p:cNvPr>
          <p:cNvSpPr>
            <a:spLocks noGrp="1"/>
          </p:cNvSpPr>
          <p:nvPr>
            <p:ph type="body" idx="1"/>
          </p:nvPr>
        </p:nvSpPr>
        <p:spPr/>
        <p:txBody>
          <a:bodyPr/>
          <a:lstStyle/>
          <a:p>
            <a:r>
              <a:rPr lang="sk-SK" dirty="0"/>
              <a:t>Vzdelávanie má mať </a:t>
            </a:r>
            <a:r>
              <a:rPr lang="sk-SK" b="1" dirty="0"/>
              <a:t>viaceré funkciu</a:t>
            </a:r>
            <a:r>
              <a:rPr lang="sk-SK" dirty="0"/>
              <a:t>:</a:t>
            </a:r>
          </a:p>
          <a:p>
            <a:r>
              <a:rPr lang="sk-SK" b="1" dirty="0"/>
              <a:t>Odbornú</a:t>
            </a:r>
            <a:r>
              <a:rPr lang="sk-SK" dirty="0"/>
              <a:t> – pripravovať absolventov na konkrétne povolania podľa potrieb praxe.</a:t>
            </a:r>
          </a:p>
          <a:p>
            <a:r>
              <a:rPr lang="sk-SK" b="1" dirty="0"/>
              <a:t>Všeobecnú a formujúcu</a:t>
            </a:r>
            <a:r>
              <a:rPr lang="sk-SK" dirty="0"/>
              <a:t> – rozvíjať u študentov kľúčové kompetencie (kritické myslenie, digitálne zručnosti, komunikáciu, adaptabilitu), ktoré im umožňujú uplatniť sa aj v iných podmienkach a odvetviach.</a:t>
            </a:r>
          </a:p>
          <a:p>
            <a:endParaRPr lang="sk-SK" dirty="0"/>
          </a:p>
          <a:p>
            <a:r>
              <a:rPr lang="sk-SK" dirty="0"/>
              <a:t>Áno, by znamenalo, že školy majú byť len „servisom“ pre firmy, ktoré diktujú, čo presne sa má učiť. To by ale bolo veľmi zúžené a redukovalo by vzdelávanie iba na odborný výcvik</a:t>
            </a:r>
          </a:p>
        </p:txBody>
      </p:sp>
      <p:sp>
        <p:nvSpPr>
          <p:cNvPr id="4" name="Zástupný objekt pre číslo snímky 3">
            <a:extLst>
              <a:ext uri="{FF2B5EF4-FFF2-40B4-BE49-F238E27FC236}">
                <a16:creationId xmlns:a16="http://schemas.microsoft.com/office/drawing/2014/main" id="{39D1A2D6-A342-C504-CDED-3D50472F10DE}"/>
              </a:ext>
            </a:extLst>
          </p:cNvPr>
          <p:cNvSpPr>
            <a:spLocks noGrp="1"/>
          </p:cNvSpPr>
          <p:nvPr>
            <p:ph type="sldNum" sz="quarter" idx="5"/>
          </p:nvPr>
        </p:nvSpPr>
        <p:spPr/>
        <p:txBody>
          <a:bodyPr/>
          <a:lstStyle/>
          <a:p>
            <a:fld id="{521B7EE5-ED82-4D77-BB54-542F888A4116}" type="slidenum">
              <a:rPr lang="sk-SK" smtClean="0"/>
              <a:pPr/>
              <a:t>43</a:t>
            </a:fld>
            <a:endParaRPr lang="sk-SK" dirty="0"/>
          </a:p>
        </p:txBody>
      </p:sp>
    </p:spTree>
    <p:extLst>
      <p:ext uri="{BB962C8B-B14F-4D97-AF65-F5344CB8AC3E}">
        <p14:creationId xmlns:p14="http://schemas.microsoft.com/office/powerpoint/2010/main" val="20446672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8059C-CA0B-F127-4C2A-2930A2773AF6}"/>
            </a:ext>
          </a:extLst>
        </p:cNvPr>
        <p:cNvGrpSpPr/>
        <p:nvPr/>
      </p:nvGrpSpPr>
      <p:grpSpPr>
        <a:xfrm>
          <a:off x="0" y="0"/>
          <a:ext cx="0" cy="0"/>
          <a:chOff x="0" y="0"/>
          <a:chExt cx="0" cy="0"/>
        </a:xfrm>
      </p:grpSpPr>
      <p:sp>
        <p:nvSpPr>
          <p:cNvPr id="2" name="Zástupný objekt pre obrázok snímky 1">
            <a:extLst>
              <a:ext uri="{FF2B5EF4-FFF2-40B4-BE49-F238E27FC236}">
                <a16:creationId xmlns:a16="http://schemas.microsoft.com/office/drawing/2014/main" id="{D5C7D049-16E0-76FA-8A4C-7A400606821F}"/>
              </a:ext>
            </a:extLst>
          </p:cNvPr>
          <p:cNvSpPr>
            <a:spLocks noGrp="1" noRot="1" noChangeAspect="1"/>
          </p:cNvSpPr>
          <p:nvPr>
            <p:ph type="sldImg"/>
          </p:nvPr>
        </p:nvSpPr>
        <p:spPr/>
      </p:sp>
      <p:sp>
        <p:nvSpPr>
          <p:cNvPr id="3" name="Zástupný objekt pre poznámky 2">
            <a:extLst>
              <a:ext uri="{FF2B5EF4-FFF2-40B4-BE49-F238E27FC236}">
                <a16:creationId xmlns:a16="http://schemas.microsoft.com/office/drawing/2014/main" id="{EE4F14E9-676A-F7ED-BB91-80A621D8C3DB}"/>
              </a:ext>
            </a:extLst>
          </p:cNvPr>
          <p:cNvSpPr>
            <a:spLocks noGrp="1"/>
          </p:cNvSpPr>
          <p:nvPr>
            <p:ph type="body" idx="1"/>
          </p:nvPr>
        </p:nvSpPr>
        <p:spPr/>
        <p:txBody>
          <a:bodyPr/>
          <a:lstStyle/>
          <a:p>
            <a:r>
              <a:rPr lang="sk-SK" dirty="0"/>
              <a:t>To </a:t>
            </a:r>
            <a:r>
              <a:rPr lang="sk-SK" dirty="0" err="1"/>
              <a:t>zbezpečím</a:t>
            </a:r>
            <a:r>
              <a:rPr lang="sk-SK" dirty="0"/>
              <a:t> využitím uznávaných metodologických rámcov a porovnaním so zahraničnými dátami (OECD, </a:t>
            </a:r>
            <a:r>
              <a:rPr lang="sk-SK" dirty="0" err="1"/>
              <a:t>Eurostat</a:t>
            </a:r>
            <a:r>
              <a:rPr lang="sk-SK" dirty="0"/>
              <a:t>, CEDEFOP). </a:t>
            </a:r>
          </a:p>
          <a:p>
            <a:r>
              <a:rPr lang="sk-SK" dirty="0"/>
              <a:t>Výsledky budú prezentované v recenzovaných časopisoch a na odborných konferenciách, čo umožní ich širšiu medzinárodnú validáciu.</a:t>
            </a:r>
          </a:p>
        </p:txBody>
      </p:sp>
      <p:sp>
        <p:nvSpPr>
          <p:cNvPr id="4" name="Zástupný objekt pre číslo snímky 3">
            <a:extLst>
              <a:ext uri="{FF2B5EF4-FFF2-40B4-BE49-F238E27FC236}">
                <a16:creationId xmlns:a16="http://schemas.microsoft.com/office/drawing/2014/main" id="{A0C8B5A3-D320-D588-35D4-744FCC8743D1}"/>
              </a:ext>
            </a:extLst>
          </p:cNvPr>
          <p:cNvSpPr>
            <a:spLocks noGrp="1"/>
          </p:cNvSpPr>
          <p:nvPr>
            <p:ph type="sldNum" sz="quarter" idx="5"/>
          </p:nvPr>
        </p:nvSpPr>
        <p:spPr/>
        <p:txBody>
          <a:bodyPr/>
          <a:lstStyle/>
          <a:p>
            <a:fld id="{521B7EE5-ED82-4D77-BB54-542F888A4116}" type="slidenum">
              <a:rPr lang="sk-SK" smtClean="0"/>
              <a:pPr/>
              <a:t>44</a:t>
            </a:fld>
            <a:endParaRPr lang="sk-SK" dirty="0"/>
          </a:p>
        </p:txBody>
      </p:sp>
    </p:spTree>
    <p:extLst>
      <p:ext uri="{BB962C8B-B14F-4D97-AF65-F5344CB8AC3E}">
        <p14:creationId xmlns:p14="http://schemas.microsoft.com/office/powerpoint/2010/main" val="1676129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92500" lnSpcReduction="20000"/>
          </a:bodyPr>
          <a:lstStyle/>
          <a:p>
            <a:r>
              <a:rPr lang="sk-SK" sz="1200" kern="1200" dirty="0">
                <a:solidFill>
                  <a:schemeClr val="tx1"/>
                </a:solidFill>
                <a:effectLst/>
                <a:latin typeface="+mn-lt"/>
                <a:ea typeface="+mn-ea"/>
                <a:cs typeface="+mn-cs"/>
              </a:rPr>
              <a:t>Na podporu dosiahnutia hlavného cieľa boli formulované nasledovné parciálne (čiastkové) ciele, ktoré predstavujú kľúčové fázy výskumu. </a:t>
            </a:r>
          </a:p>
          <a:p>
            <a:endParaRPr lang="sk-SK" sz="1200" kern="1200" dirty="0">
              <a:solidFill>
                <a:schemeClr val="tx1"/>
              </a:solidFill>
              <a:effectLst/>
              <a:latin typeface="+mn-lt"/>
              <a:ea typeface="+mn-ea"/>
              <a:cs typeface="+mn-cs"/>
            </a:endParaRPr>
          </a:p>
          <a:p>
            <a:r>
              <a:rPr lang="sk-SK" sz="1200" b="1" kern="1200" dirty="0">
                <a:solidFill>
                  <a:schemeClr val="tx1"/>
                </a:solidFill>
                <a:effectLst/>
                <a:latin typeface="+mn-lt"/>
                <a:ea typeface="+mn-ea"/>
                <a:cs typeface="+mn-cs"/>
              </a:rPr>
              <a:t>Parciálny cieľ 1: Zmapovať existujúci stav ponuky študijných odborov</a:t>
            </a:r>
            <a:r>
              <a:rPr lang="sk-SK" sz="1200" kern="1200" dirty="0">
                <a:solidFill>
                  <a:schemeClr val="tx1"/>
                </a:solidFill>
                <a:effectLst/>
                <a:latin typeface="+mn-lt"/>
                <a:ea typeface="+mn-ea"/>
                <a:cs typeface="+mn-cs"/>
              </a:rPr>
              <a:t> na stredných a vysokých školách na Slovensku so zreteľom na mieru ich prepojenia s potrebami trhu práce. Výsledkom bude identifikácia oblastí s nadbytkom a nedostatkom kvalifikácií vo vzťahu k aktuálnemu dopytu zamestnávateľov.</a:t>
            </a:r>
          </a:p>
          <a:p>
            <a:endParaRPr lang="sk-SK" sz="1200" kern="1200" dirty="0">
              <a:solidFill>
                <a:schemeClr val="tx1"/>
              </a:solidFill>
              <a:effectLst/>
              <a:latin typeface="+mn-lt"/>
              <a:ea typeface="+mn-ea"/>
              <a:cs typeface="+mn-cs"/>
            </a:endParaRPr>
          </a:p>
          <a:p>
            <a:r>
              <a:rPr lang="sk-SK" sz="1200" b="1" kern="1200" dirty="0">
                <a:solidFill>
                  <a:schemeClr val="tx1"/>
                </a:solidFill>
                <a:effectLst/>
                <a:latin typeface="+mn-lt"/>
                <a:ea typeface="+mn-ea"/>
                <a:cs typeface="+mn-cs"/>
              </a:rPr>
              <a:t>Parciálny cieľ 2: Analyzovať mieru uplatniteľnosti absolventov</a:t>
            </a:r>
            <a:r>
              <a:rPr lang="sk-SK" sz="1200" kern="1200" dirty="0">
                <a:solidFill>
                  <a:schemeClr val="tx1"/>
                </a:solidFill>
                <a:effectLst/>
                <a:latin typeface="+mn-lt"/>
                <a:ea typeface="+mn-ea"/>
                <a:cs typeface="+mn-cs"/>
              </a:rPr>
              <a:t> v študijnom odbore, ktorý vyštudovali, najmä prostredníctvom sekundárnej analýzy dát (ÚPSVaR, TREXIMA, ŠÚ SR) a vlastného kvantitatívneho výskumu. Cieľom je identifikovať, v ktorých oblastiach dochádza k najväčšiemu nesúladu medzi ponukou a dopytom.</a:t>
            </a:r>
            <a:br>
              <a:rPr lang="sk-SK" sz="1800" dirty="0">
                <a:effectLst/>
              </a:rPr>
            </a:br>
            <a:r>
              <a:rPr lang="sk-SK" sz="1200" kern="1200" dirty="0">
                <a:solidFill>
                  <a:schemeClr val="tx1"/>
                </a:solidFill>
                <a:effectLst/>
                <a:latin typeface="+mn-lt"/>
                <a:ea typeface="+mn-ea"/>
                <a:cs typeface="+mn-cs"/>
              </a:rPr>
              <a:t> </a:t>
            </a:r>
          </a:p>
          <a:p>
            <a:r>
              <a:rPr lang="sk-SK" sz="1200" b="1" kern="1200" dirty="0">
                <a:solidFill>
                  <a:schemeClr val="tx1"/>
                </a:solidFill>
                <a:effectLst/>
                <a:latin typeface="+mn-lt"/>
                <a:ea typeface="+mn-ea"/>
                <a:cs typeface="+mn-cs"/>
              </a:rPr>
              <a:t>Parciálny cieľ 3: Zistiť motívy a prekážky škôl pri tvorbe a inovácii študijných odborov</a:t>
            </a:r>
            <a:r>
              <a:rPr lang="sk-SK" sz="1200" kern="1200" dirty="0">
                <a:solidFill>
                  <a:schemeClr val="tx1"/>
                </a:solidFill>
                <a:effectLst/>
                <a:latin typeface="+mn-lt"/>
                <a:ea typeface="+mn-ea"/>
                <a:cs typeface="+mn-cs"/>
              </a:rPr>
              <a:t>, a to prostredníctvom dotazníkového prieskumu a rozhovorov s vedením škôl, učiteľmi a ďalšími relevantnými aktérmi. Tento cieľ nám umožní porozumieť rozhodovacím procesom škôl.</a:t>
            </a:r>
          </a:p>
          <a:p>
            <a:endParaRPr lang="sk-SK" sz="1200" kern="1200" dirty="0">
              <a:solidFill>
                <a:schemeClr val="tx1"/>
              </a:solidFill>
              <a:effectLst/>
              <a:latin typeface="+mn-lt"/>
              <a:ea typeface="+mn-ea"/>
              <a:cs typeface="+mn-cs"/>
            </a:endParaRPr>
          </a:p>
          <a:p>
            <a:r>
              <a:rPr lang="sk-SK" sz="1200" b="1" kern="1200" dirty="0">
                <a:solidFill>
                  <a:schemeClr val="tx1"/>
                </a:solidFill>
                <a:effectLst/>
                <a:latin typeface="+mn-lt"/>
                <a:ea typeface="+mn-ea"/>
                <a:cs typeface="+mn-cs"/>
              </a:rPr>
              <a:t>Parciálny cieľ 4: Navrhnúť efektívne riadiace a motivačné mechanizmy</a:t>
            </a:r>
            <a:r>
              <a:rPr lang="sk-SK" sz="1200" kern="1200" dirty="0">
                <a:solidFill>
                  <a:schemeClr val="tx1"/>
                </a:solidFill>
                <a:effectLst/>
                <a:latin typeface="+mn-lt"/>
                <a:ea typeface="+mn-ea"/>
                <a:cs typeface="+mn-cs"/>
              </a:rPr>
              <a:t>, ktoré podporia školy v tvorbe a aktualizácii študijných programov reflektujúcich potreby pracovného trhu. Dôraz bude kladený na finančné nástroje, </a:t>
            </a:r>
            <a:r>
              <a:rPr lang="sk-SK" sz="1200" kern="1200" dirty="0" err="1">
                <a:solidFill>
                  <a:schemeClr val="tx1"/>
                </a:solidFill>
                <a:effectLst/>
                <a:latin typeface="+mn-lt"/>
                <a:ea typeface="+mn-ea"/>
                <a:cs typeface="+mn-cs"/>
              </a:rPr>
              <a:t>benchmarking</a:t>
            </a:r>
            <a:r>
              <a:rPr lang="sk-SK" sz="1200" kern="1200" dirty="0">
                <a:solidFill>
                  <a:schemeClr val="tx1"/>
                </a:solidFill>
                <a:effectLst/>
                <a:latin typeface="+mn-lt"/>
                <a:ea typeface="+mn-ea"/>
                <a:cs typeface="+mn-cs"/>
              </a:rPr>
              <a:t> podľa uplatniteľnosti absolventov, ako aj na zlepšenie spolupráce medzi školami, štátom a podnikateľským sektorom.</a:t>
            </a:r>
          </a:p>
          <a:p>
            <a:endParaRPr lang="sk-SK" sz="1200" b="1" kern="1200" dirty="0">
              <a:solidFill>
                <a:schemeClr val="tx1"/>
              </a:solidFill>
              <a:effectLst/>
              <a:latin typeface="+mn-lt"/>
              <a:ea typeface="+mn-ea"/>
              <a:cs typeface="+mn-cs"/>
            </a:endParaRPr>
          </a:p>
          <a:p>
            <a:r>
              <a:rPr lang="sk-SK" sz="1200" b="1" kern="1200" dirty="0">
                <a:solidFill>
                  <a:schemeClr val="tx1"/>
                </a:solidFill>
                <a:effectLst/>
                <a:latin typeface="+mn-lt"/>
                <a:ea typeface="+mn-ea"/>
                <a:cs typeface="+mn-cs"/>
              </a:rPr>
              <a:t>Parciálny cieľ 5: Overiť existenciu vzťahu medzi mierou prepojenia odboru s trhom práce a uplatnením absolventa</a:t>
            </a:r>
            <a:r>
              <a:rPr lang="sk-SK" sz="1200" kern="1200" dirty="0">
                <a:solidFill>
                  <a:schemeClr val="tx1"/>
                </a:solidFill>
                <a:effectLst/>
                <a:latin typeface="+mn-lt"/>
                <a:ea typeface="+mn-ea"/>
                <a:cs typeface="+mn-cs"/>
              </a:rPr>
              <a:t>, vrátane identifikácie špecifických študijných oblastí, kde tento vzťah je najsilnejší. Cieľ bude naplnený kvantitatívnou analýzou návratnosti absolventov v odbore a ich mzdového ohodnotenia v porovnaní s celkovým priemerom.</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Naplnenie týchto čiastkových cieľov umožní komplexné zhodnotenie aktuálneho stavu a návrh systémových opatrení zameraných na efektívnejšie prepojenie vzdelávania s reálnymi potrebami hospodárskej praxe.</a:t>
            </a:r>
          </a:p>
          <a:p>
            <a:pPr marL="342900" lvl="0" indent="-342900" algn="just" rtl="0">
              <a:lnSpc>
                <a:spcPct val="115000"/>
              </a:lnSpc>
              <a:buFont typeface="Symbol" panose="05050102010706020507" pitchFamily="18" charset="2"/>
              <a:buChar char=""/>
            </a:pPr>
            <a:endParaRPr lang="sk-SK" sz="1800" dirty="0">
              <a:effectLst/>
              <a:latin typeface="Times New Roman" panose="02020603050405020304" pitchFamily="18" charset="0"/>
              <a:ea typeface="Calibri" panose="020F0502020204030204" pitchFamily="34" charset="0"/>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a:t>
            </a:fld>
            <a:endParaRPr lang="sk-SK" dirty="0"/>
          </a:p>
        </p:txBody>
      </p:sp>
    </p:spTree>
    <p:extLst>
      <p:ext uri="{BB962C8B-B14F-4D97-AF65-F5344CB8AC3E}">
        <p14:creationId xmlns:p14="http://schemas.microsoft.com/office/powerpoint/2010/main" val="2217635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85000" lnSpcReduction="10000"/>
          </a:bodyPr>
          <a:lstStyle/>
          <a:p>
            <a:pPr marL="0" marR="3810" lvl="0" indent="0" algn="just" rtl="0">
              <a:lnSpc>
                <a:spcPct val="150000"/>
              </a:lnSpc>
              <a:buFont typeface="Symbol" panose="05050102010706020507" pitchFamily="18" charset="2"/>
              <a:buNone/>
            </a:pPr>
            <a:r>
              <a:rPr lang="sk-SK" sz="1200" dirty="0"/>
              <a:t>2 výskumné témy</a:t>
            </a:r>
          </a:p>
          <a:p>
            <a:pPr marL="0" marR="3810" lvl="0" indent="0" algn="just" rtl="0">
              <a:lnSpc>
                <a:spcPct val="150000"/>
              </a:lnSpc>
              <a:buFont typeface="Symbol" panose="05050102010706020507" pitchFamily="18" charset="2"/>
              <a:buNone/>
            </a:pPr>
            <a:endParaRPr lang="sk-SK" sz="1200" dirty="0"/>
          </a:p>
          <a:p>
            <a:pPr marL="0" marR="3810" lvl="0" indent="0" algn="just" rtl="0">
              <a:lnSpc>
                <a:spcPct val="150000"/>
              </a:lnSpc>
              <a:buFont typeface="Symbol" panose="05050102010706020507" pitchFamily="18" charset="2"/>
              <a:buNone/>
            </a:pPr>
            <a:r>
              <a:rPr lang="sk-SK" sz="1200" dirty="0"/>
              <a:t>Celkovo 11 výskumných otázok (3 všeobecné výskumné otázky a 8 špecifických otázok)</a:t>
            </a:r>
          </a:p>
          <a:p>
            <a:pPr marL="342900" marR="3810" lvl="0" indent="-342900" algn="just" rtl="0">
              <a:lnSpc>
                <a:spcPct val="150000"/>
              </a:lnSpc>
              <a:buFont typeface="Symbol" panose="05050102010706020507" pitchFamily="18" charset="2"/>
              <a:buChar char=""/>
            </a:pPr>
            <a:endParaRPr lang="sk-SK" sz="1200" dirty="0"/>
          </a:p>
          <a:p>
            <a:pPr marL="342900" marR="3810" lvl="0" indent="-342900" algn="just" rtl="0">
              <a:lnSpc>
                <a:spcPct val="150000"/>
              </a:lnSpc>
              <a:buFont typeface="Symbol" panose="05050102010706020507" pitchFamily="18" charset="2"/>
              <a:buChar char=""/>
            </a:pPr>
            <a:r>
              <a:rPr lang="sk-SK" sz="1200" dirty="0"/>
              <a:t>ŠVO1. </a:t>
            </a:r>
            <a:r>
              <a:rPr lang="sk-SK" sz="1200" kern="1200" dirty="0">
                <a:solidFill>
                  <a:schemeClr val="tx1"/>
                </a:solidFill>
                <a:effectLst/>
                <a:latin typeface="+mn-lt"/>
                <a:ea typeface="+mn-ea"/>
                <a:cs typeface="+mn-cs"/>
              </a:rPr>
              <a:t>Aký existuje vzťah medzi regionálnou štruktúrou trhu práce a ponukou študijných odborov v danom regióne?</a:t>
            </a:r>
          </a:p>
          <a:p>
            <a:pPr marL="342900" marR="3810" lvl="0" indent="-342900" algn="just" rtl="0">
              <a:lnSpc>
                <a:spcPct val="150000"/>
              </a:lnSpc>
              <a:buFont typeface="Symbol" panose="05050102010706020507" pitchFamily="18" charset="2"/>
              <a:buChar char=""/>
            </a:pPr>
            <a:r>
              <a:rPr lang="sk-SK" sz="1200" dirty="0"/>
              <a:t>ŠVO2. Aký vplyv má zapojenie zamestnávateľov do procesu tvorby študijných programov?</a:t>
            </a:r>
          </a:p>
          <a:p>
            <a:pPr marL="342900" marR="3810" lvl="0" indent="-342900" algn="just" rtl="0">
              <a:lnSpc>
                <a:spcPct val="150000"/>
              </a:lnSpc>
              <a:buFont typeface="Symbol" panose="05050102010706020507" pitchFamily="18" charset="2"/>
              <a:buChar char=""/>
            </a:pPr>
            <a:r>
              <a:rPr lang="sk-SK" sz="1200" dirty="0"/>
              <a:t>ŠVO3. </a:t>
            </a:r>
            <a:r>
              <a:rPr lang="sk-SK" sz="1200" kern="1200" dirty="0">
                <a:solidFill>
                  <a:schemeClr val="tx1"/>
                </a:solidFill>
                <a:effectLst/>
                <a:latin typeface="+mn-lt"/>
                <a:ea typeface="+mn-ea"/>
                <a:cs typeface="+mn-cs"/>
              </a:rPr>
              <a:t>Aký vplyv majú výstupy z analýz trhu práce (napr. z databázy </a:t>
            </a:r>
            <a:r>
              <a:rPr lang="sk-SK" sz="1200" kern="1200" dirty="0" err="1">
                <a:solidFill>
                  <a:schemeClr val="tx1"/>
                </a:solidFill>
                <a:effectLst/>
                <a:latin typeface="+mn-lt"/>
                <a:ea typeface="+mn-ea"/>
                <a:cs typeface="+mn-cs"/>
              </a:rPr>
              <a:t>Trexima</a:t>
            </a:r>
            <a:r>
              <a:rPr lang="sk-SK" sz="1200" kern="1200" dirty="0">
                <a:solidFill>
                  <a:schemeClr val="tx1"/>
                </a:solidFill>
                <a:effectLst/>
                <a:latin typeface="+mn-lt"/>
                <a:ea typeface="+mn-ea"/>
                <a:cs typeface="+mn-cs"/>
              </a:rPr>
              <a:t> alebo ÚPSVaR) na rozhodovanie škôl o študijných odboroch?</a:t>
            </a:r>
          </a:p>
          <a:p>
            <a:pPr marL="342900" marR="3810" lvl="0" indent="-342900" algn="just" rtl="0">
              <a:lnSpc>
                <a:spcPct val="150000"/>
              </a:lnSpc>
              <a:buFont typeface="Symbol" panose="05050102010706020507" pitchFamily="18" charset="2"/>
              <a:buChar char=""/>
            </a:pPr>
            <a:r>
              <a:rPr lang="sk-SK" sz="1200" dirty="0"/>
              <a:t>ŠVO4. </a:t>
            </a:r>
            <a:r>
              <a:rPr lang="sk-SK" sz="1200" kern="1200" dirty="0">
                <a:solidFill>
                  <a:schemeClr val="tx1"/>
                </a:solidFill>
                <a:effectLst/>
                <a:latin typeface="+mn-lt"/>
                <a:ea typeface="+mn-ea"/>
                <a:cs typeface="+mn-cs"/>
              </a:rPr>
              <a:t>Existuje súvislosť medzi odborom štúdia a pravdepodobnosťou zamestnania v odbore?</a:t>
            </a:r>
          </a:p>
          <a:p>
            <a:pPr marL="342900" marR="3810" lvl="0" indent="-342900" algn="just" rtl="0">
              <a:lnSpc>
                <a:spcPct val="150000"/>
              </a:lnSpc>
              <a:buFont typeface="Symbol" panose="05050102010706020507" pitchFamily="18" charset="2"/>
              <a:buChar char=""/>
            </a:pPr>
            <a:r>
              <a:rPr lang="sk-SK" sz="1200" dirty="0"/>
              <a:t>ŠVO5. </a:t>
            </a:r>
            <a:r>
              <a:rPr lang="sk-SK" sz="1200" kern="1200" dirty="0">
                <a:solidFill>
                  <a:schemeClr val="tx1"/>
                </a:solidFill>
                <a:effectLst/>
                <a:latin typeface="+mn-lt"/>
                <a:ea typeface="+mn-ea"/>
                <a:cs typeface="+mn-cs"/>
              </a:rPr>
              <a:t>Ovplyvňuje zapojenie študentov do praxe počas štúdia ich následnú uplatniteľnosť?</a:t>
            </a:r>
          </a:p>
          <a:p>
            <a:pPr marL="342900" marR="3810" lvl="0" indent="-342900" algn="just" rtl="0">
              <a:lnSpc>
                <a:spcPct val="150000"/>
              </a:lnSpc>
              <a:buFont typeface="Symbol" panose="05050102010706020507" pitchFamily="18" charset="2"/>
              <a:buChar char=""/>
            </a:pPr>
            <a:r>
              <a:rPr lang="sk-SK" sz="1200" dirty="0"/>
              <a:t>ŠVO6. Aký vplyv má financovanie na rozhodovanie škôl o zavádzaní a rušení študijných odborov?</a:t>
            </a:r>
          </a:p>
          <a:p>
            <a:pPr marL="342900" marR="3810" lvl="0" indent="-342900" algn="just" defTabSz="914400" rtl="0" eaLnBrk="1" fontAlgn="auto" latinLnBrk="0" hangingPunct="1">
              <a:lnSpc>
                <a:spcPct val="150000"/>
              </a:lnSpc>
              <a:spcBef>
                <a:spcPts val="0"/>
              </a:spcBef>
              <a:spcAft>
                <a:spcPts val="0"/>
              </a:spcAft>
              <a:buClrTx/>
              <a:buSzTx/>
              <a:buFont typeface="Symbol" panose="05050102010706020507" pitchFamily="18" charset="2"/>
              <a:buChar char=""/>
              <a:tabLst/>
              <a:defRPr/>
            </a:pPr>
            <a:r>
              <a:rPr lang="sk-SK" sz="1200" dirty="0"/>
              <a:t>ŠVO7. </a:t>
            </a:r>
            <a:r>
              <a:rPr lang="sk-SK" sz="1200" kern="1200" dirty="0">
                <a:solidFill>
                  <a:schemeClr val="tx1"/>
                </a:solidFill>
                <a:effectLst/>
                <a:latin typeface="+mn-lt"/>
                <a:ea typeface="+mn-ea"/>
                <a:cs typeface="+mn-cs"/>
              </a:rPr>
              <a:t>Aký vplyv má dostupnosť údajov o absolventoch na rozhodovanie škôl?</a:t>
            </a:r>
          </a:p>
          <a:p>
            <a:pPr marL="342900" marR="3810" lvl="0" indent="-342900" algn="just" defTabSz="914400" rtl="0" eaLnBrk="1" fontAlgn="auto" latinLnBrk="0" hangingPunct="1">
              <a:lnSpc>
                <a:spcPct val="150000"/>
              </a:lnSpc>
              <a:spcBef>
                <a:spcPts val="0"/>
              </a:spcBef>
              <a:spcAft>
                <a:spcPts val="0"/>
              </a:spcAft>
              <a:buClrTx/>
              <a:buSzTx/>
              <a:buFont typeface="Symbol" panose="05050102010706020507" pitchFamily="18" charset="2"/>
              <a:buChar char=""/>
              <a:tabLst/>
              <a:defRPr/>
            </a:pPr>
            <a:r>
              <a:rPr lang="sk-SK" sz="1200" kern="1200" dirty="0">
                <a:solidFill>
                  <a:schemeClr val="tx1"/>
                </a:solidFill>
                <a:effectLst/>
                <a:latin typeface="+mn-lt"/>
                <a:ea typeface="+mn-ea"/>
                <a:cs typeface="+mn-cs"/>
              </a:rPr>
              <a:t>ŠVO8. Akú rolu zohráva konkurencia medzi školami pri prispôsobovaní študijných odborov?</a:t>
            </a:r>
          </a:p>
          <a:p>
            <a:pPr marL="342900" marR="3810" lvl="0" indent="-342900" algn="just" defTabSz="914400" rtl="0" eaLnBrk="1" fontAlgn="auto" latinLnBrk="0" hangingPunct="1">
              <a:lnSpc>
                <a:spcPct val="150000"/>
              </a:lnSpc>
              <a:spcBef>
                <a:spcPts val="0"/>
              </a:spcBef>
              <a:spcAft>
                <a:spcPts val="0"/>
              </a:spcAft>
              <a:buClrTx/>
              <a:buSzTx/>
              <a:buFont typeface="Symbol" panose="05050102010706020507" pitchFamily="18" charset="2"/>
              <a:buChar char=""/>
              <a:tabLst/>
              <a:defRPr/>
            </a:pPr>
            <a:endParaRPr lang="sk-SK" sz="1200" kern="1200" dirty="0">
              <a:solidFill>
                <a:schemeClr val="tx1"/>
              </a:solidFill>
              <a:effectLst/>
              <a:latin typeface="+mn-lt"/>
              <a:ea typeface="+mn-ea"/>
              <a:cs typeface="+mn-cs"/>
            </a:endParaRPr>
          </a:p>
          <a:p>
            <a:pPr marL="342900" marR="3810" lvl="0" indent="-342900" algn="just" rtl="0">
              <a:lnSpc>
                <a:spcPct val="150000"/>
              </a:lnSpc>
              <a:buFont typeface="Symbol" panose="05050102010706020507" pitchFamily="18" charset="2"/>
              <a:buChar char=""/>
            </a:pPr>
            <a:endParaRPr lang="sk-SK" sz="1200" dirty="0"/>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a:t>
            </a:fld>
            <a:endParaRPr lang="sk-SK" dirty="0"/>
          </a:p>
        </p:txBody>
      </p:sp>
    </p:spTree>
    <p:extLst>
      <p:ext uri="{BB962C8B-B14F-4D97-AF65-F5344CB8AC3E}">
        <p14:creationId xmlns:p14="http://schemas.microsoft.com/office/powerpoint/2010/main" val="409264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25000" lnSpcReduction="20000"/>
          </a:bodyPr>
          <a:lstStyle/>
          <a:p>
            <a:r>
              <a:rPr lang="sk-SK" dirty="0"/>
              <a:t>16 hypotéz</a:t>
            </a:r>
          </a:p>
          <a:p>
            <a:endParaRPr lang="sk-SK" dirty="0"/>
          </a:p>
          <a:p>
            <a:pPr marL="342900" indent="-342900" algn="just">
              <a:lnSpc>
                <a:spcPct val="150000"/>
              </a:lnSpc>
              <a:spcBef>
                <a:spcPts val="1200"/>
              </a:spcBef>
              <a:spcAft>
                <a:spcPts val="1200"/>
              </a:spcAft>
              <a:buAutoNum type="arabicPeriod"/>
            </a:pPr>
            <a:r>
              <a:rPr lang="pl-PL" sz="1800" b="1" dirty="0">
                <a:effectLst/>
                <a:latin typeface="Times New Roman" panose="02020603050405020304" pitchFamily="18" charset="0"/>
                <a:ea typeface="Calibri" panose="020F0502020204030204" pitchFamily="34" charset="0"/>
              </a:rPr>
              <a:t>Prepojenie ponuky odborov a trhu práce</a:t>
            </a:r>
          </a:p>
          <a:p>
            <a:pPr marL="342900" indent="-342900" algn="just">
              <a:lnSpc>
                <a:spcPct val="150000"/>
              </a:lnSpc>
              <a:spcBef>
                <a:spcPts val="1200"/>
              </a:spcBef>
              <a:spcAft>
                <a:spcPts val="1200"/>
              </a:spcAft>
              <a:buFont typeface="Arial" panose="020B0604020202020204" pitchFamily="34" charset="0"/>
              <a:buChar char="•"/>
            </a:pPr>
            <a:r>
              <a:rPr lang="sk-SK" sz="1800" b="1" dirty="0">
                <a:effectLst/>
                <a:latin typeface="Times New Roman" panose="02020603050405020304" pitchFamily="18" charset="0"/>
                <a:ea typeface="Calibri" panose="020F0502020204030204" pitchFamily="34" charset="0"/>
              </a:rPr>
              <a:t>H1a:</a:t>
            </a:r>
            <a:r>
              <a:rPr lang="sk-SK" sz="1800" dirty="0">
                <a:effectLst/>
                <a:latin typeface="Times New Roman" panose="02020603050405020304" pitchFamily="18" charset="0"/>
                <a:ea typeface="Calibri" panose="020F0502020204030204" pitchFamily="34" charset="0"/>
              </a:rPr>
              <a:t> Školy pôsobiace v regiónoch s výrazným priemyselným zameraním častejšie ponúkajú technické a prakticky orientované študijné odbory</a:t>
            </a:r>
          </a:p>
          <a:p>
            <a:pPr marL="342900" indent="-342900" algn="just">
              <a:lnSpc>
                <a:spcPct val="150000"/>
              </a:lnSpc>
              <a:spcBef>
                <a:spcPts val="1200"/>
              </a:spcBef>
              <a:spcAft>
                <a:spcPts val="1200"/>
              </a:spcAft>
              <a:buFont typeface="Arial" panose="020B0604020202020204" pitchFamily="34" charset="0"/>
              <a:buChar char="•"/>
            </a:pPr>
            <a:r>
              <a:rPr lang="sk-SK" sz="1800" b="1" dirty="0">
                <a:effectLst/>
                <a:latin typeface="Times New Roman" panose="02020603050405020304" pitchFamily="18" charset="0"/>
                <a:ea typeface="Calibri" panose="020F0502020204030204" pitchFamily="34" charset="0"/>
              </a:rPr>
              <a:t>H1b:</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V regiónoch s rozvinutým terciárnym sektorom prevládajú odbory zamerané na služby, administratívu a ekonómiu</a:t>
            </a:r>
            <a:r>
              <a:rPr lang="sk-SK" sz="1800" dirty="0">
                <a:effectLst/>
                <a:latin typeface="Times New Roman" panose="02020603050405020304" pitchFamily="18" charset="0"/>
                <a:ea typeface="Calibri" panose="020F0502020204030204" pitchFamily="34" charset="0"/>
              </a:rPr>
              <a:t>.</a:t>
            </a:r>
            <a:endParaRPr lang="sk-SK"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spcAft>
                <a:spcPts val="1200"/>
              </a:spcAft>
              <a:buSzPts val="1000"/>
              <a:buFont typeface="Symbol" panose="05050102010706020507" pitchFamily="18" charset="2"/>
              <a:buChar char=""/>
              <a:tabLst>
                <a:tab pos="457200" algn="l"/>
              </a:tabLst>
            </a:pPr>
            <a:r>
              <a:rPr lang="sk-SK" sz="1800" b="1" dirty="0">
                <a:effectLst/>
                <a:latin typeface="Times New Roman" panose="02020603050405020304" pitchFamily="18" charset="0"/>
                <a:ea typeface="Calibri" panose="020F0502020204030204" pitchFamily="34" charset="0"/>
              </a:rPr>
              <a:t>H2a:</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Školy, ktoré systematicky spolupracujú s firmami, častejšie aktualizujú alebo zavádzajú nové študijné odbory reagujúce na potreby trhu.</a:t>
            </a:r>
            <a:endParaRPr lang="sk-SK"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200"/>
              </a:spcBef>
              <a:spcAft>
                <a:spcPts val="1200"/>
              </a:spcAft>
              <a:buSzPts val="1000"/>
              <a:buFont typeface="Symbol" panose="05050102010706020507" pitchFamily="18" charset="2"/>
              <a:buChar char=""/>
              <a:tabLst>
                <a:tab pos="457200" algn="l"/>
              </a:tabLst>
            </a:pPr>
            <a:r>
              <a:rPr lang="sk-SK" sz="1800" b="1" dirty="0">
                <a:effectLst/>
                <a:latin typeface="Times New Roman" panose="02020603050405020304" pitchFamily="18" charset="0"/>
                <a:ea typeface="Calibri" panose="020F0502020204030204" pitchFamily="34" charset="0"/>
              </a:rPr>
              <a:t>H2b:</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Zapojenie zamestnávateľov do tvorby odborov pozitívne koreluje s uplatniteľnosťou absolventov v odbore</a:t>
            </a:r>
            <a:r>
              <a:rPr lang="sk-SK" sz="1800" dirty="0">
                <a:effectLst/>
                <a:latin typeface="Times New Roman" panose="02020603050405020304" pitchFamily="18" charset="0"/>
                <a:ea typeface="Calibri" panose="020F0502020204030204" pitchFamily="34" charset="0"/>
              </a:rPr>
              <a:t>.</a:t>
            </a:r>
          </a:p>
          <a:p>
            <a:pPr marL="342900" lvl="0" indent="-342900" algn="just">
              <a:lnSpc>
                <a:spcPct val="115000"/>
              </a:lnSpc>
              <a:spcBef>
                <a:spcPts val="1200"/>
              </a:spcBef>
              <a:spcAft>
                <a:spcPts val="1200"/>
              </a:spcAft>
              <a:buSzPts val="1000"/>
              <a:buFont typeface="Symbol" panose="05050102010706020507" pitchFamily="18" charset="2"/>
              <a:buChar char=""/>
              <a:tabLst>
                <a:tab pos="457200" algn="l"/>
              </a:tabLst>
            </a:pPr>
            <a:r>
              <a:rPr lang="sk-SK" sz="1200" b="1" dirty="0">
                <a:effectLst/>
                <a:latin typeface="Times New Roman" panose="02020603050405020304" pitchFamily="18" charset="0"/>
                <a:ea typeface="Calibri" panose="020F0502020204030204" pitchFamily="34" charset="0"/>
              </a:rPr>
              <a:t>H3a:</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Školy, ktoré využívajú analytické nástroje a predikcie trhu práce, vykazujú vyššiu mieru adaptácie študijných odborov.</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r>
              <a:rPr lang="sk-SK" sz="1800" b="1" dirty="0">
                <a:effectLst/>
                <a:latin typeface="Times New Roman" panose="02020603050405020304" pitchFamily="18" charset="0"/>
                <a:ea typeface="Calibri" panose="020F0502020204030204" pitchFamily="34" charset="0"/>
              </a:rPr>
              <a:t>H3b:</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Rozhodovanie škôl o ponuke odborov je výrazne ovplyvnené existenciou regionálnych a národných rankingov uplatniteľnosti absolventov.</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r>
              <a:rPr lang="sk-SK" sz="1200" b="1" dirty="0">
                <a:effectLst/>
                <a:latin typeface="Times New Roman" panose="02020603050405020304" pitchFamily="18" charset="0"/>
                <a:ea typeface="Calibri" panose="020F0502020204030204" pitchFamily="34" charset="0"/>
              </a:rPr>
              <a:t>H4a:</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Absolventi technických a IT odborov vykazujú najvyššiu mieru zamestnania v súlade s odborom štúdia.</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r>
              <a:rPr lang="sk-SK" sz="1200" b="1" dirty="0">
                <a:effectLst/>
                <a:latin typeface="Times New Roman" panose="02020603050405020304" pitchFamily="18" charset="0"/>
                <a:ea typeface="Calibri" panose="020F0502020204030204" pitchFamily="34" charset="0"/>
              </a:rPr>
              <a:t>H4b:</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Absolventi spoločenskovedných a humanitných odborov vykazujú najnižšiu mieru uplatnenia v odbore.</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r>
              <a:rPr lang="sk-SK" sz="1200" b="1" dirty="0">
                <a:effectLst/>
                <a:latin typeface="Times New Roman" panose="02020603050405020304" pitchFamily="18" charset="0"/>
                <a:ea typeface="Calibri" panose="020F0502020204030204" pitchFamily="34" charset="0"/>
              </a:rPr>
              <a:t>H5a:</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Absolventi, ktorí počas štúdia absolvovali prax u zamestnávateľa, majú vyššiu šancu zamestnať sa v odbore.</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r>
              <a:rPr lang="sk-SK" sz="1200" b="1" dirty="0">
                <a:effectLst/>
                <a:latin typeface="Times New Roman" panose="02020603050405020304" pitchFamily="18" charset="0"/>
                <a:ea typeface="Calibri" panose="020F0502020204030204" pitchFamily="34" charset="0"/>
              </a:rPr>
              <a:t>H5b:</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Vzdelávacie programy s integrovanými prvkami duálneho vzdelávania pozitívne ovplyvňujú </a:t>
            </a:r>
            <a:r>
              <a:rPr lang="sk-SK" sz="1200" kern="1200" dirty="0" err="1">
                <a:solidFill>
                  <a:schemeClr val="tx1"/>
                </a:solidFill>
                <a:effectLst/>
                <a:latin typeface="+mn-lt"/>
                <a:ea typeface="+mn-ea"/>
                <a:cs typeface="+mn-cs"/>
              </a:rPr>
              <a:t>zamestnateľnosť</a:t>
            </a:r>
            <a:r>
              <a:rPr lang="sk-SK" sz="1200" kern="1200" dirty="0">
                <a:solidFill>
                  <a:schemeClr val="tx1"/>
                </a:solidFill>
                <a:effectLst/>
                <a:latin typeface="+mn-lt"/>
                <a:ea typeface="+mn-ea"/>
                <a:cs typeface="+mn-cs"/>
              </a:rPr>
              <a:t> absolventov.</a:t>
            </a:r>
          </a:p>
          <a:p>
            <a:pPr marL="342900" marR="0" lvl="0" indent="-342900" algn="just" defTabSz="914400" rtl="0" eaLnBrk="1" fontAlgn="auto" latinLnBrk="0" hangingPunct="1">
              <a:lnSpc>
                <a:spcPct val="115000"/>
              </a:lnSpc>
              <a:spcBef>
                <a:spcPts val="1200"/>
              </a:spcBef>
              <a:spcAft>
                <a:spcPts val="1200"/>
              </a:spcAft>
              <a:buClrTx/>
              <a:buSzPts val="1000"/>
              <a:buFont typeface="Symbol" panose="05050102010706020507" pitchFamily="18" charset="2"/>
              <a:buChar char=""/>
              <a:tabLst>
                <a:tab pos="457200" algn="l"/>
              </a:tabLst>
              <a:defRPr/>
            </a:pPr>
            <a:endParaRPr lang="sk-SK" sz="1800" dirty="0">
              <a:effectLst/>
              <a:latin typeface="Times New Roman" panose="02020603050405020304" pitchFamily="18" charset="0"/>
              <a:ea typeface="Times New Roman" panose="02020603050405020304" pitchFamily="18" charset="0"/>
            </a:endParaRPr>
          </a:p>
          <a:p>
            <a:pPr algn="just">
              <a:lnSpc>
                <a:spcPct val="150000"/>
              </a:lnSpc>
              <a:spcBef>
                <a:spcPts val="1200"/>
              </a:spcBef>
              <a:spcAft>
                <a:spcPts val="1200"/>
              </a:spcAft>
            </a:pPr>
            <a:r>
              <a:rPr lang="sk-SK" sz="1800" b="1" dirty="0">
                <a:effectLst/>
                <a:latin typeface="Times New Roman" panose="02020603050405020304" pitchFamily="18" charset="0"/>
                <a:ea typeface="Calibri" panose="020F0502020204030204" pitchFamily="34" charset="0"/>
              </a:rPr>
              <a:t>2. Vplyv riadiacich a motivačných nástrojov</a:t>
            </a:r>
          </a:p>
          <a:p>
            <a:pPr marL="285750" indent="-285750" algn="just">
              <a:lnSpc>
                <a:spcPct val="150000"/>
              </a:lnSpc>
              <a:spcBef>
                <a:spcPts val="1200"/>
              </a:spcBef>
              <a:spcAft>
                <a:spcPts val="1200"/>
              </a:spcAft>
              <a:buFont typeface="Arial" panose="020B0604020202020204" pitchFamily="34" charset="0"/>
              <a:buChar char="•"/>
            </a:pPr>
            <a:r>
              <a:rPr lang="sk-SK" sz="1800" b="1" dirty="0">
                <a:effectLst/>
                <a:latin typeface="Times New Roman" panose="02020603050405020304" pitchFamily="18" charset="0"/>
                <a:ea typeface="Calibri" panose="020F0502020204030204" pitchFamily="34" charset="0"/>
              </a:rPr>
              <a:t>H6a:</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Finančné nástroje viazané na uplatniteľnosť absolventov pozitívne ovplyvňujú ponuku relevantných študijných odborov.</a:t>
            </a:r>
          </a:p>
          <a:p>
            <a:pPr marL="285750" indent="-285750" algn="just">
              <a:lnSpc>
                <a:spcPct val="150000"/>
              </a:lnSpc>
              <a:spcBef>
                <a:spcPts val="1200"/>
              </a:spcBef>
              <a:spcAft>
                <a:spcPts val="1200"/>
              </a:spcAft>
              <a:buFont typeface="Arial" panose="020B0604020202020204" pitchFamily="34" charset="0"/>
              <a:buChar char="•"/>
            </a:pPr>
            <a:r>
              <a:rPr lang="sk-SK" sz="1800" b="1" dirty="0">
                <a:effectLst/>
                <a:latin typeface="Times New Roman" panose="02020603050405020304" pitchFamily="18" charset="0"/>
                <a:ea typeface="Calibri" panose="020F0502020204030204" pitchFamily="34" charset="0"/>
              </a:rPr>
              <a:t>H6b:</a:t>
            </a:r>
            <a:r>
              <a:rPr lang="sk-SK" sz="18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Školy, ktoré sú financované podľa výstupov (napr. absolventov uplatnených v odbore), častejšie inovujú svoju vzdelávaciu ponuku.</a:t>
            </a:r>
          </a:p>
          <a:p>
            <a:pPr marL="285750" indent="-285750" algn="just">
              <a:lnSpc>
                <a:spcPct val="150000"/>
              </a:lnSpc>
              <a:spcBef>
                <a:spcPts val="1200"/>
              </a:spcBef>
              <a:spcAft>
                <a:spcPts val="1200"/>
              </a:spcAft>
              <a:buFont typeface="Arial" panose="020B0604020202020204" pitchFamily="34" charset="0"/>
              <a:buChar char="•"/>
            </a:pPr>
            <a:r>
              <a:rPr lang="sk-SK" sz="1200" b="1" dirty="0">
                <a:effectLst/>
                <a:latin typeface="Times New Roman" panose="02020603050405020304" pitchFamily="18" charset="0"/>
                <a:ea typeface="Calibri" panose="020F0502020204030204" pitchFamily="34" charset="0"/>
              </a:rPr>
              <a:t>H7a:</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Školy, ktoré systematicky sledujú uplatniteľnosť svojich absolventov, prijímajú rozhodnutia o odboroch na základe dát.</a:t>
            </a:r>
          </a:p>
          <a:p>
            <a:pPr marL="285750" indent="-285750" algn="just">
              <a:lnSpc>
                <a:spcPct val="150000"/>
              </a:lnSpc>
              <a:spcBef>
                <a:spcPts val="1200"/>
              </a:spcBef>
              <a:spcAft>
                <a:spcPts val="1200"/>
              </a:spcAft>
              <a:buFont typeface="Arial" panose="020B0604020202020204" pitchFamily="34" charset="0"/>
              <a:buChar char="•"/>
            </a:pPr>
            <a:r>
              <a:rPr lang="sk-SK" sz="1200" b="1" dirty="0">
                <a:effectLst/>
                <a:latin typeface="Times New Roman" panose="02020603050405020304" pitchFamily="18" charset="0"/>
                <a:ea typeface="Calibri" panose="020F0502020204030204" pitchFamily="34" charset="0"/>
              </a:rPr>
              <a:t>H7b:</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Pravidelné vyhodnocovanie uplatniteľnosti absolventov vedie k vyššej flexibilite v správe študijných programov.</a:t>
            </a:r>
          </a:p>
          <a:p>
            <a:pPr marL="285750" indent="-285750" algn="just">
              <a:lnSpc>
                <a:spcPct val="150000"/>
              </a:lnSpc>
              <a:spcBef>
                <a:spcPts val="1200"/>
              </a:spcBef>
              <a:spcAft>
                <a:spcPts val="1200"/>
              </a:spcAft>
              <a:buFont typeface="Arial" panose="020B0604020202020204" pitchFamily="34" charset="0"/>
              <a:buChar char="•"/>
            </a:pPr>
            <a:r>
              <a:rPr lang="sk-SK" sz="1200" b="1" dirty="0">
                <a:effectLst/>
                <a:latin typeface="Times New Roman" panose="02020603050405020304" pitchFamily="18" charset="0"/>
                <a:ea typeface="Calibri" panose="020F0502020204030204" pitchFamily="34" charset="0"/>
              </a:rPr>
              <a:t>H8a:</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Transparentné rankingy škôl podľa uplatniteľnosti absolventov motivujú školy k zavádzaniu odborov orientovaných na prax.</a:t>
            </a:r>
          </a:p>
          <a:p>
            <a:pPr marL="285750" indent="-285750" algn="just">
              <a:lnSpc>
                <a:spcPct val="150000"/>
              </a:lnSpc>
              <a:spcBef>
                <a:spcPts val="1200"/>
              </a:spcBef>
              <a:spcAft>
                <a:spcPts val="1200"/>
              </a:spcAft>
              <a:buFont typeface="Arial" panose="020B0604020202020204" pitchFamily="34" charset="0"/>
              <a:buChar char="•"/>
            </a:pPr>
            <a:r>
              <a:rPr lang="sk-SK" sz="1200" b="1" dirty="0">
                <a:effectLst/>
                <a:latin typeface="Times New Roman" panose="02020603050405020304" pitchFamily="18" charset="0"/>
                <a:ea typeface="Calibri" panose="020F0502020204030204" pitchFamily="34" charset="0"/>
              </a:rPr>
              <a:t>H8b:</a:t>
            </a:r>
            <a:r>
              <a:rPr lang="sk-SK" sz="1200" dirty="0">
                <a:effectLst/>
                <a:latin typeface="Times New Roman" panose="02020603050405020304" pitchFamily="18" charset="0"/>
                <a:ea typeface="Calibri" panose="020F0502020204030204" pitchFamily="34" charset="0"/>
              </a:rPr>
              <a:t> </a:t>
            </a:r>
            <a:r>
              <a:rPr lang="sk-SK" sz="1200" kern="1200" dirty="0">
                <a:solidFill>
                  <a:schemeClr val="tx1"/>
                </a:solidFill>
                <a:effectLst/>
                <a:latin typeface="+mn-lt"/>
                <a:ea typeface="+mn-ea"/>
                <a:cs typeface="+mn-cs"/>
              </a:rPr>
              <a:t>Školy s vyššou mierou konkurenčného tlaku (napr. v mestských oblastiach) častejšie prispôsobujú ponuku trhu.</a:t>
            </a:r>
          </a:p>
          <a:p>
            <a:pPr marL="285750" indent="-285750" algn="just">
              <a:lnSpc>
                <a:spcPct val="150000"/>
              </a:lnSpc>
              <a:spcBef>
                <a:spcPts val="1200"/>
              </a:spcBef>
              <a:spcAft>
                <a:spcPts val="1200"/>
              </a:spcAft>
              <a:buFont typeface="Arial" panose="020B0604020202020204" pitchFamily="34" charset="0"/>
              <a:buChar char="•"/>
            </a:pP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7</a:t>
            </a:fld>
            <a:endParaRPr lang="sk-SK" dirty="0"/>
          </a:p>
        </p:txBody>
      </p:sp>
    </p:spTree>
    <p:extLst>
      <p:ext uri="{BB962C8B-B14F-4D97-AF65-F5344CB8AC3E}">
        <p14:creationId xmlns:p14="http://schemas.microsoft.com/office/powerpoint/2010/main" val="242583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Times New Roman" panose="02020603050405020304" pitchFamily="18" charset="0"/>
              </a:rPr>
              <a:t>Pri spracovávaní teoretickej časti dizertačnej práce boli uplatnené štandardné kvalitatívne metódy pedagogického výskumu. Základnou výskumnou metódou bola analýza dokumentov, ktorá sa zameriavala na zhromažďovanie a spracovanie poznatkov z monografií, vedeckých štúdií, výskumných správ a overených online databáz z oblasti pedagogiky, psychológie, technickej didaktiky a digitálneho vzdelávania. </a:t>
            </a:r>
          </a:p>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Times New Roman" panose="02020603050405020304" pitchFamily="18" charset="0"/>
              </a:rPr>
              <a:t>Súčasťou spracovania boli aj interné analytické výstupy zo vzdelávacej platformy VITA spoločnosti IT Academy, ktoré slúžili ako doplnkové dátové zdroje pre </a:t>
            </a:r>
            <a:r>
              <a:rPr lang="sk-SK" sz="1800" dirty="0" err="1">
                <a:effectLst/>
                <a:latin typeface="Times New Roman" panose="02020603050405020304" pitchFamily="18" charset="0"/>
                <a:ea typeface="Times New Roman" panose="02020603050405020304" pitchFamily="18" charset="0"/>
              </a:rPr>
              <a:t>kontextualizáciu</a:t>
            </a:r>
            <a:r>
              <a:rPr lang="sk-SK" sz="1800" dirty="0">
                <a:effectLst/>
                <a:latin typeface="Times New Roman" panose="02020603050405020304" pitchFamily="18" charset="0"/>
                <a:ea typeface="Times New Roman" panose="02020603050405020304" pitchFamily="18" charset="0"/>
              </a:rPr>
              <a:t> vybraných modelov gamifikácie.</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9</a:t>
            </a:fld>
            <a:endParaRPr lang="sk-SK" dirty="0"/>
          </a:p>
        </p:txBody>
      </p:sp>
    </p:spTree>
    <p:extLst>
      <p:ext uri="{BB962C8B-B14F-4D97-AF65-F5344CB8AC3E}">
        <p14:creationId xmlns:p14="http://schemas.microsoft.com/office/powerpoint/2010/main" val="154555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Vzdelávacie systémy čelia v posledných desaťročiach narastajúcim požiadavkám zo strany spoločnosti, hospodárstva aj verejnej správy. Hlavnou výzvou je zabezpečiť, aby vzdelávanie nielen sprostredkovávalo poznatky, ale zároveň pripravovalo jednotlivcov na dynamicky sa meniace podmienky pracovného trhu. </a:t>
            </a:r>
          </a:p>
          <a:p>
            <a:endParaRPr lang="sk-SK" sz="1200"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Nasledujúca časová os sumarizuje hlavné míľniky vo vývoji prepojenia vzdelávania a trhu práce na úrovni európskych a medzinárodných iniciatív, ktoré zásadne ovplyvnili národné politiky členských štátov.</a:t>
            </a:r>
            <a:endParaRPr lang="sk-SK" sz="1200" i="1" kern="1200" dirty="0">
              <a:solidFill>
                <a:schemeClr val="tx1"/>
              </a:solidFill>
              <a:effectLst/>
              <a:latin typeface="+mn-lt"/>
              <a:ea typeface="+mn-ea"/>
              <a:cs typeface="+mn-cs"/>
            </a:endParaRPr>
          </a:p>
          <a:p>
            <a:endParaRPr lang="sk-SK" sz="1200" i="1"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Zlomovým momentom pre EÚ bol začiatok 21. storočia, kedy sa prepojenie - Bolonský proces v roku 1999 zaviedol štandardizáciu vysokoškolských stupňov a dôraz na uplatniteľnosť absolventov, ako aj mobilitu a kvalitu vzdelávania. </a:t>
            </a:r>
          </a:p>
          <a:p>
            <a:endParaRPr lang="sk-SK" sz="1200" kern="1200" dirty="0">
              <a:solidFill>
                <a:schemeClr val="tx1"/>
              </a:solidFill>
              <a:effectLst/>
              <a:latin typeface="+mn-lt"/>
              <a:ea typeface="+mn-ea"/>
              <a:cs typeface="+mn-cs"/>
            </a:endParaRPr>
          </a:p>
          <a:p>
            <a:r>
              <a:rPr lang="sk-SK" sz="1200" kern="1200" dirty="0">
                <a:solidFill>
                  <a:schemeClr val="tx1"/>
                </a:solidFill>
                <a:effectLst/>
                <a:latin typeface="+mn-lt"/>
                <a:ea typeface="+mn-ea"/>
                <a:cs typeface="+mn-cs"/>
              </a:rPr>
              <a:t>Významnou iniciatívou sa stala </a:t>
            </a:r>
            <a:r>
              <a:rPr lang="sk-SK" sz="1200" kern="1200" dirty="0" err="1">
                <a:solidFill>
                  <a:schemeClr val="tx1"/>
                </a:solidFill>
                <a:effectLst/>
                <a:latin typeface="+mn-lt"/>
                <a:ea typeface="+mn-ea"/>
                <a:cs typeface="+mn-cs"/>
              </a:rPr>
              <a:t>European</a:t>
            </a:r>
            <a:r>
              <a:rPr lang="sk-SK" sz="1200" kern="1200" dirty="0">
                <a:solidFill>
                  <a:schemeClr val="tx1"/>
                </a:solidFill>
                <a:effectLst/>
                <a:latin typeface="+mn-lt"/>
                <a:ea typeface="+mn-ea"/>
                <a:cs typeface="+mn-cs"/>
              </a:rPr>
              <a:t> </a:t>
            </a:r>
            <a:r>
              <a:rPr lang="sk-SK" sz="1200" kern="1200" dirty="0" err="1">
                <a:solidFill>
                  <a:schemeClr val="tx1"/>
                </a:solidFill>
                <a:effectLst/>
                <a:latin typeface="+mn-lt"/>
                <a:ea typeface="+mn-ea"/>
                <a:cs typeface="+mn-cs"/>
              </a:rPr>
              <a:t>Skills</a:t>
            </a:r>
            <a:r>
              <a:rPr lang="sk-SK" sz="1200" kern="1200" dirty="0">
                <a:solidFill>
                  <a:schemeClr val="tx1"/>
                </a:solidFill>
                <a:effectLst/>
                <a:latin typeface="+mn-lt"/>
                <a:ea typeface="+mn-ea"/>
                <a:cs typeface="+mn-cs"/>
              </a:rPr>
              <a:t> Agenda (2020), ktorá kladie dôraz na predvídanie vývoja zručností (</a:t>
            </a:r>
            <a:r>
              <a:rPr lang="sk-SK" sz="1200" kern="1200" dirty="0" err="1">
                <a:solidFill>
                  <a:schemeClr val="tx1"/>
                </a:solidFill>
                <a:effectLst/>
                <a:latin typeface="+mn-lt"/>
                <a:ea typeface="+mn-ea"/>
                <a:cs typeface="+mn-cs"/>
              </a:rPr>
              <a:t>skills</a:t>
            </a:r>
            <a:r>
              <a:rPr lang="sk-SK" sz="1200" kern="1200" dirty="0">
                <a:solidFill>
                  <a:schemeClr val="tx1"/>
                </a:solidFill>
                <a:effectLst/>
                <a:latin typeface="+mn-lt"/>
                <a:ea typeface="+mn-ea"/>
                <a:cs typeface="+mn-cs"/>
              </a:rPr>
              <a:t> </a:t>
            </a:r>
            <a:r>
              <a:rPr lang="sk-SK" sz="1200" kern="1200" dirty="0" err="1">
                <a:solidFill>
                  <a:schemeClr val="tx1"/>
                </a:solidFill>
                <a:effectLst/>
                <a:latin typeface="+mn-lt"/>
                <a:ea typeface="+mn-ea"/>
                <a:cs typeface="+mn-cs"/>
              </a:rPr>
              <a:t>anticipation</a:t>
            </a:r>
            <a:r>
              <a:rPr lang="sk-SK" sz="1200" kern="1200" dirty="0">
                <a:solidFill>
                  <a:schemeClr val="tx1"/>
                </a:solidFill>
                <a:effectLst/>
                <a:latin typeface="+mn-lt"/>
                <a:ea typeface="+mn-ea"/>
                <a:cs typeface="+mn-cs"/>
              </a:rPr>
              <a:t>), rozvoj platforiem spolupráce a podporu systémov </a:t>
            </a:r>
            <a:r>
              <a:rPr lang="sk-SK" sz="1200" kern="1200" dirty="0" err="1">
                <a:solidFill>
                  <a:schemeClr val="tx1"/>
                </a:solidFill>
                <a:effectLst/>
                <a:latin typeface="+mn-lt"/>
                <a:ea typeface="+mn-ea"/>
                <a:cs typeface="+mn-cs"/>
              </a:rPr>
              <a:t>kariérového</a:t>
            </a:r>
            <a:r>
              <a:rPr lang="sk-SK" sz="1200" kern="1200" dirty="0">
                <a:solidFill>
                  <a:schemeClr val="tx1"/>
                </a:solidFill>
                <a:effectLst/>
                <a:latin typeface="+mn-lt"/>
                <a:ea typeface="+mn-ea"/>
                <a:cs typeface="+mn-cs"/>
              </a:rPr>
              <a:t> poradenstva</a:t>
            </a:r>
          </a:p>
          <a:p>
            <a:endParaRPr lang="sk-SK" sz="1200" kern="1200" dirty="0">
              <a:solidFill>
                <a:schemeClr val="tx1"/>
              </a:solidFill>
              <a:effectLst/>
              <a:latin typeface="+mn-lt"/>
              <a:ea typeface="+mn-ea"/>
              <a:cs typeface="+mn-cs"/>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10</a:t>
            </a:fld>
            <a:endParaRPr lang="sk-SK" dirty="0"/>
          </a:p>
        </p:txBody>
      </p:sp>
    </p:spTree>
    <p:extLst>
      <p:ext uri="{BB962C8B-B14F-4D97-AF65-F5344CB8AC3E}">
        <p14:creationId xmlns:p14="http://schemas.microsoft.com/office/powerpoint/2010/main" val="4015916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Organizácie ako OECD a CEDEFOP upozorňujú, že úspešné vzdelávacie systémy sú tie, ktoré sú schopné integrovať údaje o zamestnanosti, mapovanie kvalifikačných potrieb a spätnú väzbu od zamestnávateľov do svojho strategického riadenia. </a:t>
            </a:r>
          </a:p>
          <a:p>
            <a:endParaRPr lang="sk-SK" sz="1200" kern="1200" dirty="0">
              <a:solidFill>
                <a:schemeClr val="tx1"/>
              </a:solidFill>
              <a:effectLst/>
              <a:latin typeface="+mn-lt"/>
              <a:ea typeface="+mn-ea"/>
              <a:cs typeface="+mn-cs"/>
            </a:endParaRPr>
          </a:p>
          <a:p>
            <a:pPr marL="228600" indent="-228600">
              <a:buAutoNum type="arabicPeriod"/>
            </a:pPr>
            <a:r>
              <a:rPr lang="sk-SK" sz="1200" kern="1200" dirty="0">
                <a:solidFill>
                  <a:schemeClr val="tx1"/>
                </a:solidFill>
                <a:effectLst/>
                <a:latin typeface="+mn-lt"/>
                <a:ea typeface="+mn-ea"/>
                <a:cs typeface="+mn-cs"/>
              </a:rPr>
              <a:t>Obrázok je Schéma interakcie medzi poskytovateľmi vzdelávania, zamestnávateľmi a štátom</a:t>
            </a:r>
          </a:p>
          <a:p>
            <a:pPr marL="228600" indent="-228600">
              <a:buAutoNum type="arabicPeriod"/>
            </a:pPr>
            <a:endParaRPr lang="sk-S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Súčasné trendy ukazujú na potrebu dynamického, otvoreného a </a:t>
            </a:r>
            <a:r>
              <a:rPr lang="sk-SK" sz="1200" kern="1200" dirty="0" err="1">
                <a:solidFill>
                  <a:schemeClr val="tx1"/>
                </a:solidFill>
                <a:effectLst/>
                <a:latin typeface="+mn-lt"/>
                <a:ea typeface="+mn-ea"/>
                <a:cs typeface="+mn-cs"/>
              </a:rPr>
              <a:t>participatívneho</a:t>
            </a:r>
            <a:r>
              <a:rPr lang="sk-SK" sz="1200" kern="1200" dirty="0">
                <a:solidFill>
                  <a:schemeClr val="tx1"/>
                </a:solidFill>
                <a:effectLst/>
                <a:latin typeface="+mn-lt"/>
                <a:ea typeface="+mn-ea"/>
                <a:cs typeface="+mn-cs"/>
              </a:rPr>
              <a:t> modelu riadenia vzdelávania, kde sa prepájajú akademické inštitúcie, štátna správa, analytické jednotky a súkromný sektor. Práve v takomto trojuholníku – vzdelávanie, zamestnanosť a inovácie – vznikajú predpoklady pre moderné, udržateľné a konkurencieschopné hospodárstvo.</a:t>
            </a:r>
          </a:p>
          <a:p>
            <a:endParaRPr lang="sk-SK"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i="0" kern="1200" dirty="0">
                <a:solidFill>
                  <a:schemeClr val="tx1"/>
                </a:solidFill>
                <a:effectLst/>
                <a:latin typeface="+mn-lt"/>
                <a:ea typeface="+mn-ea"/>
                <a:cs typeface="+mn-cs"/>
              </a:rPr>
              <a:t>2. Obrázok reprezentuje schému sektorovej rady a toku informácií od trhu práce po kurikulá</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k-SK" sz="1200" kern="1200" dirty="0">
                <a:solidFill>
                  <a:schemeClr val="tx1"/>
                </a:solidFill>
                <a:effectLst/>
                <a:latin typeface="+mn-lt"/>
                <a:ea typeface="+mn-ea"/>
                <a:cs typeface="+mn-cs"/>
              </a:rPr>
              <a:t>Nasledovný obrázok</a:t>
            </a:r>
            <a:r>
              <a:rPr lang="sk-SK" sz="1200" b="1" kern="1200" dirty="0">
                <a:solidFill>
                  <a:schemeClr val="tx1"/>
                </a:solidFill>
                <a:effectLst/>
                <a:latin typeface="+mn-lt"/>
                <a:ea typeface="+mn-ea"/>
                <a:cs typeface="+mn-cs"/>
              </a:rPr>
              <a:t> </a:t>
            </a:r>
            <a:r>
              <a:rPr lang="sk-SK" sz="1200" kern="1200" dirty="0">
                <a:solidFill>
                  <a:schemeClr val="tx1"/>
                </a:solidFill>
                <a:effectLst/>
                <a:latin typeface="+mn-lt"/>
                <a:ea typeface="+mn-ea"/>
                <a:cs typeface="+mn-cs"/>
              </a:rPr>
              <a:t>zachytáva inštitucionálny rámec a toku informácií medzi jednotlivými aktérmi odborného vzdelávania v Slovenskej republike. Tento model zohľadňuje existujúcu štruktúru sektorových rád, úlohu analytických jednotiek (napr. </a:t>
            </a:r>
            <a:r>
              <a:rPr lang="sk-SK" sz="1200" kern="1200" dirty="0" err="1">
                <a:solidFill>
                  <a:schemeClr val="tx1"/>
                </a:solidFill>
                <a:effectLst/>
                <a:latin typeface="+mn-lt"/>
                <a:ea typeface="+mn-ea"/>
                <a:cs typeface="+mn-cs"/>
              </a:rPr>
              <a:t>Trexima</a:t>
            </a:r>
            <a:r>
              <a:rPr lang="sk-SK" sz="1200" kern="1200" dirty="0">
                <a:solidFill>
                  <a:schemeClr val="tx1"/>
                </a:solidFill>
                <a:effectLst/>
                <a:latin typeface="+mn-lt"/>
                <a:ea typeface="+mn-ea"/>
                <a:cs typeface="+mn-cs"/>
              </a:rPr>
              <a:t>/NSOV) a väzbu na </a:t>
            </a:r>
            <a:r>
              <a:rPr lang="sk-SK" sz="1200" kern="1200" dirty="0" err="1">
                <a:solidFill>
                  <a:schemeClr val="tx1"/>
                </a:solidFill>
                <a:effectLst/>
                <a:latin typeface="+mn-lt"/>
                <a:ea typeface="+mn-ea"/>
                <a:cs typeface="+mn-cs"/>
              </a:rPr>
              <a:t>kurikulárne</a:t>
            </a:r>
            <a:r>
              <a:rPr lang="sk-SK" sz="1200" kern="1200" dirty="0">
                <a:solidFill>
                  <a:schemeClr val="tx1"/>
                </a:solidFill>
                <a:effectLst/>
                <a:latin typeface="+mn-lt"/>
                <a:ea typeface="+mn-ea"/>
                <a:cs typeface="+mn-cs"/>
              </a:rPr>
              <a:t> rozhodovanie. Vizualizácia zároveň poukazuje na dôležitosť dátovo podloženého rozhodovania, multidisciplinárnej spolupráce a potreby pravidelnej </a:t>
            </a:r>
            <a:r>
              <a:rPr lang="sk-SK" sz="1200" kern="1200" dirty="0" err="1">
                <a:solidFill>
                  <a:schemeClr val="tx1"/>
                </a:solidFill>
                <a:effectLst/>
                <a:latin typeface="+mn-lt"/>
                <a:ea typeface="+mn-ea"/>
                <a:cs typeface="+mn-cs"/>
              </a:rPr>
              <a:t>evaluácie</a:t>
            </a:r>
            <a:r>
              <a:rPr lang="sk-SK"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k-SK" sz="1200" i="1" kern="1200" dirty="0">
              <a:solidFill>
                <a:schemeClr val="tx1"/>
              </a:solidFill>
              <a:effectLst/>
              <a:latin typeface="+mn-lt"/>
              <a:ea typeface="+mn-ea"/>
              <a:cs typeface="+mn-cs"/>
            </a:endParaRP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11</a:t>
            </a:fld>
            <a:endParaRPr lang="sk-SK" dirty="0"/>
          </a:p>
        </p:txBody>
      </p:sp>
    </p:spTree>
    <p:extLst>
      <p:ext uri="{BB962C8B-B14F-4D97-AF65-F5344CB8AC3E}">
        <p14:creationId xmlns:p14="http://schemas.microsoft.com/office/powerpoint/2010/main" val="13743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á snímka">
    <p:spTree>
      <p:nvGrpSpPr>
        <p:cNvPr id="1" name=""/>
        <p:cNvGrpSpPr/>
        <p:nvPr/>
      </p:nvGrpSpPr>
      <p:grpSpPr>
        <a:xfrm>
          <a:off x="0" y="0"/>
          <a:ext cx="0" cy="0"/>
          <a:chOff x="0" y="0"/>
          <a:chExt cx="0" cy="0"/>
        </a:xfrm>
      </p:grpSpPr>
      <p:sp>
        <p:nvSpPr>
          <p:cNvPr id="2" name="Nadpis 1"/>
          <p:cNvSpPr>
            <a:spLocks noGrp="1"/>
          </p:cNvSpPr>
          <p:nvPr>
            <p:ph type="ctrTitle"/>
          </p:nvPr>
        </p:nvSpPr>
        <p:spPr>
          <a:xfrm>
            <a:off x="1282574" y="2148532"/>
            <a:ext cx="9626852" cy="1470025"/>
          </a:xfrm>
        </p:spPr>
        <p:txBody>
          <a:bodyPr>
            <a:noAutofit/>
          </a:bodyPr>
          <a:lstStyle>
            <a:lvl1pPr algn="ctr">
              <a:defRPr sz="4800">
                <a:solidFill>
                  <a:srgbClr val="66B945"/>
                </a:solidFill>
              </a:defRPr>
            </a:lvl1pPr>
          </a:lstStyle>
          <a:p>
            <a:r>
              <a:rPr lang="sk-SK"/>
              <a:t>Upravte štýly predlohy textu</a:t>
            </a:r>
            <a:endParaRPr lang="sk-SK" dirty="0"/>
          </a:p>
        </p:txBody>
      </p:sp>
      <p:sp>
        <p:nvSpPr>
          <p:cNvPr id="3" name="Podnadpis 2"/>
          <p:cNvSpPr>
            <a:spLocks noGrp="1"/>
          </p:cNvSpPr>
          <p:nvPr>
            <p:ph type="subTitle" idx="1"/>
          </p:nvPr>
        </p:nvSpPr>
        <p:spPr>
          <a:xfrm>
            <a:off x="1294646" y="3940517"/>
            <a:ext cx="9602708" cy="1147531"/>
          </a:xfrm>
        </p:spPr>
        <p:txBody>
          <a:bodyPr>
            <a:normAutofit/>
          </a:bodyPr>
          <a:lstStyle>
            <a:lvl1pPr marL="0" indent="0" algn="ctr">
              <a:buNone/>
              <a:defRPr sz="2400">
                <a:solidFill>
                  <a:srgbClr val="8081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a:t>Upravte štýl predlohy podnadpisov</a:t>
            </a:r>
            <a:endParaRPr lang="sk-SK" dirty="0"/>
          </a:p>
        </p:txBody>
      </p:sp>
      <p:sp>
        <p:nvSpPr>
          <p:cNvPr id="4" name="Zástupný symbol dátumu 3"/>
          <p:cNvSpPr>
            <a:spLocks noGrp="1"/>
          </p:cNvSpPr>
          <p:nvPr>
            <p:ph type="dt" sz="half" idx="10"/>
          </p:nvPr>
        </p:nvSpPr>
        <p:spPr>
          <a:xfrm>
            <a:off x="9860260" y="5460068"/>
            <a:ext cx="1678880" cy="365125"/>
          </a:xfrm>
        </p:spPr>
        <p:txBody>
          <a:bodyPr/>
          <a:lstStyle>
            <a:lvl1pPr algn="r">
              <a:defRPr sz="1400" b="1">
                <a:solidFill>
                  <a:srgbClr val="808184"/>
                </a:solidFill>
              </a:defRPr>
            </a:lvl1pPr>
          </a:lstStyle>
          <a:p>
            <a:fld id="{560C1F63-2FA3-4CCB-A40D-11B550566233}"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BlokTextu 10"/>
          <p:cNvSpPr txBox="1"/>
          <p:nvPr userDrawn="1"/>
        </p:nvSpPr>
        <p:spPr>
          <a:xfrm>
            <a:off x="6418908" y="5993376"/>
            <a:ext cx="1549300" cy="646331"/>
          </a:xfrm>
          <a:prstGeom prst="rect">
            <a:avLst/>
          </a:prstGeom>
          <a:noFill/>
        </p:spPr>
        <p:txBody>
          <a:bodyPr wrap="square" rtlCol="0">
            <a:spAutoFit/>
          </a:bodyPr>
          <a:lstStyle/>
          <a:p>
            <a:r>
              <a:rPr lang="sk-SK" b="1" dirty="0">
                <a:solidFill>
                  <a:srgbClr val="808184"/>
                </a:solidFill>
              </a:rPr>
              <a:t>Študent:</a:t>
            </a:r>
          </a:p>
          <a:p>
            <a:r>
              <a:rPr lang="sk-SK" b="1" dirty="0">
                <a:solidFill>
                  <a:srgbClr val="808184"/>
                </a:solidFill>
              </a:rPr>
              <a:t>Vedúci práce:</a:t>
            </a:r>
          </a:p>
        </p:txBody>
      </p:sp>
      <p:sp>
        <p:nvSpPr>
          <p:cNvPr id="16" name="Zástupný symbol textu 14"/>
          <p:cNvSpPr>
            <a:spLocks noGrp="1"/>
          </p:cNvSpPr>
          <p:nvPr>
            <p:ph type="body" sz="quarter" idx="13" hasCustomPrompt="1"/>
          </p:nvPr>
        </p:nvSpPr>
        <p:spPr>
          <a:xfrm>
            <a:off x="7785980" y="5994134"/>
            <a:ext cx="3791366" cy="560387"/>
          </a:xfrm>
        </p:spPr>
        <p:txBody>
          <a:bodyPr>
            <a:noAutofit/>
          </a:bodyPr>
          <a:lstStyle>
            <a:lvl1pPr algn="r">
              <a:buNone/>
              <a:defRPr sz="1800" b="1">
                <a:solidFill>
                  <a:srgbClr val="808184"/>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sk-SK" dirty="0"/>
              <a:t>Meno Priezvisko</a:t>
            </a:r>
            <a:br>
              <a:rPr lang="sk-SK"/>
            </a:br>
            <a:endParaRPr lang="sk-S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zvislého textu 2"/>
          <p:cNvSpPr>
            <a:spLocks noGrp="1"/>
          </p:cNvSpPr>
          <p:nvPr>
            <p:ph type="body" orient="vert" idx="1"/>
          </p:nvPr>
        </p:nvSpPr>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7540BC5F-A1CF-4BEF-AD32-8758C67CBD34}"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89333C77-0158-454C-844F-B7AB9BD7DAD4}"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25529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8039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15071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36103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36560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310698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67969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302742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114659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20107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8839200" y="274639"/>
            <a:ext cx="2743200" cy="5851525"/>
          </a:xfrm>
        </p:spPr>
        <p:txBody>
          <a:bodyPr vert="eaVert"/>
          <a:lstStyle/>
          <a:p>
            <a:r>
              <a:rPr lang="sk-SK"/>
              <a:t>Upravte štýly predlohy textu</a:t>
            </a:r>
          </a:p>
        </p:txBody>
      </p:sp>
      <p:sp>
        <p:nvSpPr>
          <p:cNvPr id="3" name="Zástupný symbol zvislého textu 2"/>
          <p:cNvSpPr>
            <a:spLocks noGrp="1"/>
          </p:cNvSpPr>
          <p:nvPr>
            <p:ph type="body" orient="vert" idx="1"/>
          </p:nvPr>
        </p:nvSpPr>
        <p:spPr>
          <a:xfrm>
            <a:off x="609600" y="274639"/>
            <a:ext cx="8026400" cy="5851525"/>
          </a:xfrm>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0A277493-8812-4E12-AC3B-397C1AF24BB3}"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01334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136913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77958092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27733414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37041822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62652381"/>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8/17/2025</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61213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8/17/2025</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9476863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573680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8/17/2025</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8920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9A0894-ACFF-8348-ADAA-F90F594CAF72}"/>
              </a:ext>
            </a:extLst>
          </p:cNvPr>
          <p:cNvPicPr>
            <a:picLocks noChangeAspect="1"/>
          </p:cNvPicPr>
          <p:nvPr userDrawn="1"/>
        </p:nvPicPr>
        <p:blipFill>
          <a:blip r:embed="rId2"/>
          <a:srcRect/>
          <a:stretch/>
        </p:blipFill>
        <p:spPr>
          <a:xfrm>
            <a:off x="10462450" y="743315"/>
            <a:ext cx="911106" cy="911106"/>
          </a:xfrm>
          <a:prstGeom prst="rect">
            <a:avLst/>
          </a:prstGeom>
        </p:spPr>
      </p:pic>
      <p:pic>
        <p:nvPicPr>
          <p:cNvPr id="8" name="Picture 7">
            <a:extLst>
              <a:ext uri="{FF2B5EF4-FFF2-40B4-BE49-F238E27FC236}">
                <a16:creationId xmlns:a16="http://schemas.microsoft.com/office/drawing/2014/main" id="{C88ABD57-F854-EA4F-9ED3-019DAA41AE2B}"/>
              </a:ext>
            </a:extLst>
          </p:cNvPr>
          <p:cNvPicPr>
            <a:picLocks noChangeAspect="1"/>
          </p:cNvPicPr>
          <p:nvPr userDrawn="1"/>
        </p:nvPicPr>
        <p:blipFill>
          <a:blip r:embed="rId3"/>
          <a:srcRect/>
          <a:stretch/>
        </p:blipFill>
        <p:spPr>
          <a:xfrm>
            <a:off x="10441347" y="5231793"/>
            <a:ext cx="946681" cy="946681"/>
          </a:xfrm>
          <a:prstGeom prst="rect">
            <a:avLst/>
          </a:prstGeom>
        </p:spPr>
      </p:pic>
      <p:sp>
        <p:nvSpPr>
          <p:cNvPr id="9" name="Title Placeholder 15">
            <a:extLst>
              <a:ext uri="{FF2B5EF4-FFF2-40B4-BE49-F238E27FC236}">
                <a16:creationId xmlns:a16="http://schemas.microsoft.com/office/drawing/2014/main" id="{62C9AD9F-8A17-934F-82B0-662C4732AF34}"/>
              </a:ext>
            </a:extLst>
          </p:cNvPr>
          <p:cNvSpPr>
            <a:spLocks noGrp="1"/>
          </p:cNvSpPr>
          <p:nvPr>
            <p:ph type="title"/>
          </p:nvPr>
        </p:nvSpPr>
        <p:spPr>
          <a:xfrm>
            <a:off x="838200" y="708145"/>
            <a:ext cx="9624250" cy="982543"/>
          </a:xfrm>
          <a:prstGeom prst="rect">
            <a:avLst/>
          </a:prstGeom>
        </p:spPr>
        <p:txBody>
          <a:bodyPr vert="horz" lIns="0" tIns="45720" rIns="91440" bIns="45720" rtlCol="0" anchor="ctr">
            <a:noAutofit/>
          </a:bodyPr>
          <a:lstStyle/>
          <a:p>
            <a:r>
              <a:rPr lang="sk-SK"/>
              <a:t>Kliknutím upravte štýl predlohy nadpisu</a:t>
            </a:r>
            <a:endParaRPr lang="en-SK" dirty="0"/>
          </a:p>
        </p:txBody>
      </p:sp>
      <p:sp>
        <p:nvSpPr>
          <p:cNvPr id="10" name="Text Placeholder 17">
            <a:extLst>
              <a:ext uri="{FF2B5EF4-FFF2-40B4-BE49-F238E27FC236}">
                <a16:creationId xmlns:a16="http://schemas.microsoft.com/office/drawing/2014/main" id="{527BE7E8-A51E-FE41-AD5E-66C5DEA28A7D}"/>
              </a:ext>
            </a:extLst>
          </p:cNvPr>
          <p:cNvSpPr>
            <a:spLocks noGrp="1"/>
          </p:cNvSpPr>
          <p:nvPr>
            <p:ph idx="1"/>
          </p:nvPr>
        </p:nvSpPr>
        <p:spPr>
          <a:xfrm>
            <a:off x="838200" y="1825626"/>
            <a:ext cx="9624250" cy="4323220"/>
          </a:xfrm>
          <a:prstGeom prst="rect">
            <a:avLst/>
          </a:prstGeom>
        </p:spPr>
        <p:txBody>
          <a:bodyPr vert="horz" lIns="91440" tIns="45720" rIns="91440" bIns="45720" rtlCol="0">
            <a:no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endParaRPr lang="en-SK" dirty="0"/>
          </a:p>
        </p:txBody>
      </p:sp>
    </p:spTree>
    <p:extLst>
      <p:ext uri="{BB962C8B-B14F-4D97-AF65-F5344CB8AC3E}">
        <p14:creationId xmlns:p14="http://schemas.microsoft.com/office/powerpoint/2010/main" val="42852610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4B7A9991-87BF-4767-8941-4AC8DDE4AA83}" type="datetime1">
              <a:rPr lang="en-US" smtClean="0"/>
              <a:pPr/>
              <a:t>8/17/2025</a:t>
            </a:fld>
            <a:endParaRPr lang="en-US" dirty="0"/>
          </a:p>
        </p:txBody>
      </p:sp>
      <p:sp>
        <p:nvSpPr>
          <p:cNvPr id="3" name="Zástupný symbol päty 2"/>
          <p:cNvSpPr>
            <a:spLocks noGrp="1"/>
          </p:cNvSpPr>
          <p:nvPr>
            <p:ph type="ftr" sz="quarter" idx="11"/>
          </p:nvPr>
        </p:nvSpPr>
        <p:spPr/>
        <p:txBody>
          <a:bodyPr/>
          <a:lstStyle/>
          <a:p>
            <a:endParaRPr lang="en-US" dirty="0"/>
          </a:p>
        </p:txBody>
      </p:sp>
      <p:sp>
        <p:nvSpPr>
          <p:cNvPr id="4" name="Zástupný symbol čísla snímky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03321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22154995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2816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206642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277007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354808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9615051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218629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79815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753380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316160242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198283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7069319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7779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0336938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180055073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7154515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16197316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9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01285511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262602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85327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18194664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38954172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204364187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31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153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86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1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9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247436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212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134772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03988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9098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89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7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30544465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0131349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95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42857842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89206800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817682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203293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71244074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4808576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4695964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92954394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02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311671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127015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98238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53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23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268190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45734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23206271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35845417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48145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08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61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217702700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5006003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23493984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2735080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194434072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423028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42380624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130805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3087948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23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77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63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03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73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1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323373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74131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195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731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87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85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395357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1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60072185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24888573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26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282949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44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43026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86694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87314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31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3950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551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60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27245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1935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198675434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0399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13668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275748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68946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424791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24926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949253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8850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395459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64266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1773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188060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148095703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38926708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572697873"/>
      </p:ext>
    </p:extLst>
  </p:cSld>
  <p:clrMapOvr>
    <a:masterClrMapping/>
  </p:clrMapOvr>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8/17/2025</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328034874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57788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userDrawn="1">
  <p:cSld name="Iba pozadi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058" y="0"/>
            <a:ext cx="12133943" cy="6879771"/>
          </a:xfrm>
          <a:prstGeom prst="rect">
            <a:avLst/>
          </a:prstGeom>
        </p:spPr>
      </p:pic>
      <p:sp>
        <p:nvSpPr>
          <p:cNvPr id="3" name="Date Placeholder 3"/>
          <p:cNvSpPr>
            <a:spLocks noGrp="1"/>
          </p:cNvSpPr>
          <p:nvPr>
            <p:ph type="dt" sz="half" idx="10"/>
          </p:nvPr>
        </p:nvSpPr>
        <p:spPr>
          <a:xfrm>
            <a:off x="1016000" y="6356351"/>
            <a:ext cx="2844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57B281C-5159-4971-8228-52B9A72E9ED2}" type="datetimeFigureOut">
              <a:rPr kumimoji="0" lang="sk-SK" sz="1200" b="0" i="0" u="none" strike="noStrike" kern="1200" cap="none" spc="0" normalizeH="0" baseline="0" noProof="0">
                <a:ln>
                  <a:noFill/>
                </a:ln>
                <a:solidFill>
                  <a:srgbClr val="3F3F3F">
                    <a:tint val="75000"/>
                  </a:srgbClr>
                </a:solidFill>
                <a:effectLst/>
                <a:uLnTx/>
                <a:uFillTx/>
                <a:latin typeface="Lato Light"/>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17. 8. 2025</a:t>
            </a:fld>
            <a:endParaRPr kumimoji="0" lang="sk-SK"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4" name="Footer Placeholder 4"/>
          <p:cNvSpPr>
            <a:spLocks noGrp="1"/>
          </p:cNvSpPr>
          <p:nvPr>
            <p:ph type="ftr" sz="quarter" idx="11"/>
          </p:nvPr>
        </p:nvSpPr>
        <p:spPr>
          <a:xfrm>
            <a:off x="4470400" y="6356351"/>
            <a:ext cx="38608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5" name="Slide Number Placeholder 5"/>
          <p:cNvSpPr>
            <a:spLocks noGrp="1"/>
          </p:cNvSpPr>
          <p:nvPr>
            <p:ph type="sldNum" sz="quarter" idx="12"/>
          </p:nvPr>
        </p:nvSpPr>
        <p:spPr>
          <a:xfrm>
            <a:off x="8940800" y="6356351"/>
            <a:ext cx="28448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33D6E5A2-EC83-451F-A719-9AC1370DD5CF}" type="slidenum">
              <a:rPr kumimoji="0" sz="1200" b="0" i="0" u="none" strike="noStrike" kern="1200" cap="none" spc="0" normalizeH="0" baseline="0" noProof="0">
                <a:ln>
                  <a:noFill/>
                </a:ln>
                <a:solidFill>
                  <a:srgbClr val="FFFFFF"/>
                </a:solidFill>
                <a:effectLst/>
                <a:uLnTx/>
                <a:uFillTx/>
                <a:latin typeface="Lato Ligh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sk-SK" sz="12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4194912326"/>
      </p:ext>
    </p:extLst>
  </p:cSld>
  <p:clrMapOvr>
    <a:masterClrMapping/>
  </p:clrMapOvr>
  <p:transition spd="slow">
    <p:wipe dir="d"/>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8/17/2025</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005745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25921936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22852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740503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9174735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38736631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40863350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30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963084" y="2895050"/>
            <a:ext cx="10363200" cy="1362075"/>
          </a:xfrm>
        </p:spPr>
        <p:txBody>
          <a:bodyPr anchor="t"/>
          <a:lstStyle>
            <a:lvl1pPr algn="l">
              <a:defRPr sz="4000" b="1" cap="all"/>
            </a:lvl1pPr>
          </a:lstStyle>
          <a:p>
            <a:r>
              <a:rPr lang="sk-SK"/>
              <a:t>Upravte štýly predlohy textu</a:t>
            </a:r>
            <a:endParaRPr lang="sk-SK" dirty="0"/>
          </a:p>
        </p:txBody>
      </p:sp>
      <p:sp>
        <p:nvSpPr>
          <p:cNvPr id="3" name="Zástupný symbol textu 2"/>
          <p:cNvSpPr>
            <a:spLocks noGrp="1"/>
          </p:cNvSpPr>
          <p:nvPr>
            <p:ph type="body" idx="1"/>
          </p:nvPr>
        </p:nvSpPr>
        <p:spPr>
          <a:xfrm>
            <a:off x="963084" y="139486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Upravte štýl predlohy textu.</a:t>
            </a:r>
          </a:p>
        </p:txBody>
      </p:sp>
      <p:sp>
        <p:nvSpPr>
          <p:cNvPr id="4" name="Zástupný symbol dátumu 3"/>
          <p:cNvSpPr>
            <a:spLocks noGrp="1"/>
          </p:cNvSpPr>
          <p:nvPr>
            <p:ph type="dt" sz="half" idx="10"/>
          </p:nvPr>
        </p:nvSpPr>
        <p:spPr/>
        <p:txBody>
          <a:bodyPr/>
          <a:lstStyle/>
          <a:p>
            <a:fld id="{EBE2840E-513A-43CF-A8BD-DDF4D34323BC}" type="datetime1">
              <a:rPr lang="en-US" smtClean="0"/>
              <a:pPr/>
              <a:t>8/17/2025</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2426924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8567009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455304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21816253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2620875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56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1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95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751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59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8/17/2025</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337081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1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66855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63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88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52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4337477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62799525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5244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39720065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8/17/2025</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17324730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2174709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3722034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243452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282288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1215048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2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223663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162317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1849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8/17/2025</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25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72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16647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6884075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11136525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834843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077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01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6600349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45762162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4B7A9991-87BF-4767-8941-4AC8DDE4AA83}" type="datetime1">
              <a:rPr lang="en-US" smtClean="0"/>
              <a:pPr/>
              <a:t>8/17/2025</a:t>
            </a:fld>
            <a:endParaRPr lang="en-US" dirty="0"/>
          </a:p>
        </p:txBody>
      </p:sp>
      <p:sp>
        <p:nvSpPr>
          <p:cNvPr id="3" name="Zástupný symbol päty 2"/>
          <p:cNvSpPr>
            <a:spLocks noGrp="1"/>
          </p:cNvSpPr>
          <p:nvPr>
            <p:ph type="ftr" sz="quarter" idx="11"/>
          </p:nvPr>
        </p:nvSpPr>
        <p:spPr/>
        <p:txBody>
          <a:bodyPr/>
          <a:lstStyle/>
          <a:p>
            <a:endParaRPr lang="en-US" dirty="0"/>
          </a:p>
        </p:txBody>
      </p:sp>
      <p:sp>
        <p:nvSpPr>
          <p:cNvPr id="4" name="Zástupný symbol čísla snímky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1475793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264608880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4120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24548808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175272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54998711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078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230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56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95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609601" y="273050"/>
            <a:ext cx="4011084" cy="1162050"/>
          </a:xfrm>
        </p:spPr>
        <p:txBody>
          <a:bodyPr anchor="b"/>
          <a:lstStyle>
            <a:lvl1pPr algn="l">
              <a:defRPr sz="2000" b="1"/>
            </a:lvl1pPr>
          </a:lstStyle>
          <a:p>
            <a:r>
              <a:rPr lang="sk-SK"/>
              <a:t>Upravte štýly predlohy textu</a:t>
            </a:r>
          </a:p>
        </p:txBody>
      </p:sp>
      <p:sp>
        <p:nvSpPr>
          <p:cNvPr id="3" name="Zástupný symbol obsah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endParaRPr lang="sk-SK" dirty="0"/>
          </a:p>
        </p:txBody>
      </p:sp>
      <p:sp>
        <p:nvSpPr>
          <p:cNvPr id="4" name="Zástupný symbol tex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F236A488-CEE2-414D-A1CE-C1F0B2604C0F}" type="datetime1">
              <a:rPr lang="en-US" smtClean="0"/>
              <a:pPr/>
              <a:t>8/17/2025</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46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34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2778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18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4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70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345034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4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3181215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2389717" y="4800600"/>
            <a:ext cx="7315200" cy="566738"/>
          </a:xfrm>
        </p:spPr>
        <p:txBody>
          <a:bodyPr anchor="b"/>
          <a:lstStyle>
            <a:lvl1pPr algn="l">
              <a:defRPr sz="2000" b="1"/>
            </a:lvl1pPr>
          </a:lstStyle>
          <a:p>
            <a:r>
              <a:rPr lang="sk-SK"/>
              <a:t>Upravte štýly predlohy textu</a:t>
            </a:r>
            <a:endParaRPr lang="sk-SK" dirty="0"/>
          </a:p>
        </p:txBody>
      </p:sp>
      <p:sp>
        <p:nvSpPr>
          <p:cNvPr id="3" name="Zástupný symbol obrázka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k-SK" dirty="0"/>
              <a:t>Ak chcete pridať obrázok, kliknite na ikonu</a:t>
            </a:r>
          </a:p>
        </p:txBody>
      </p:sp>
      <p:sp>
        <p:nvSpPr>
          <p:cNvPr id="4" name="Zástupný symbol textu 3"/>
          <p:cNvSpPr>
            <a:spLocks noGrp="1"/>
          </p:cNvSpPr>
          <p:nvPr>
            <p:ph type="body" sz="half" idx="2"/>
          </p:nvPr>
        </p:nvSpPr>
        <p:spPr>
          <a:xfrm>
            <a:off x="2389717" y="5367338"/>
            <a:ext cx="7315200" cy="804862"/>
          </a:xfrm>
        </p:spPr>
        <p:txBody>
          <a:bodyPr/>
          <a:lstStyle>
            <a:lvl1pPr marL="0" indent="0">
              <a:buNone/>
              <a:defRPr sz="1400">
                <a:solidFill>
                  <a:srgbClr val="80818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6BA11572-CF2A-4512-86CB-9525F680C93F}" type="datetime1">
              <a:rPr lang="en-US" smtClean="0"/>
              <a:pPr/>
              <a:t>8/17/2025</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28623301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8879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1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345611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72959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022319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064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3037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843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8/17/2025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40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16" Type="http://schemas.openxmlformats.org/officeDocument/2006/relationships/slideLayout" Target="../slideLayouts/slideLayout28.xml"/><Relationship Id="rId107" Type="http://schemas.openxmlformats.org/officeDocument/2006/relationships/slideLayout" Target="../slideLayouts/slideLayout119.xml"/><Relationship Id="rId11" Type="http://schemas.openxmlformats.org/officeDocument/2006/relationships/slideLayout" Target="../slideLayouts/slideLayout23.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59" Type="http://schemas.openxmlformats.org/officeDocument/2006/relationships/slideLayout" Target="../slideLayouts/slideLayout71.xml"/><Relationship Id="rId103" Type="http://schemas.openxmlformats.org/officeDocument/2006/relationships/slideLayout" Target="../slideLayouts/slideLayout115.xml"/><Relationship Id="rId108" Type="http://schemas.openxmlformats.org/officeDocument/2006/relationships/slideLayout" Target="../slideLayouts/slideLayout120.xml"/><Relationship Id="rId54" Type="http://schemas.openxmlformats.org/officeDocument/2006/relationships/slideLayout" Target="../slideLayouts/slideLayout66.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6" Type="http://schemas.openxmlformats.org/officeDocument/2006/relationships/slideLayout" Target="../slideLayouts/slideLayout118.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109" Type="http://schemas.openxmlformats.org/officeDocument/2006/relationships/theme" Target="../theme/theme2.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29" Type="http://schemas.openxmlformats.org/officeDocument/2006/relationships/slideLayout" Target="../slideLayouts/slideLayout41.xml"/><Relationship Id="rId24" Type="http://schemas.openxmlformats.org/officeDocument/2006/relationships/slideLayout" Target="../slideLayouts/slideLayout36.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66" Type="http://schemas.openxmlformats.org/officeDocument/2006/relationships/slideLayout" Target="../slideLayouts/slideLayout78.xml"/><Relationship Id="rId87" Type="http://schemas.openxmlformats.org/officeDocument/2006/relationships/slideLayout" Target="../slideLayouts/slideLayout99.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56" Type="http://schemas.openxmlformats.org/officeDocument/2006/relationships/slideLayout" Target="../slideLayouts/slideLayout68.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slideLayout" Target="../slideLayouts/slideLayout117.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25" Type="http://schemas.openxmlformats.org/officeDocument/2006/relationships/slideLayout" Target="../slideLayouts/slideLayout37.xml"/><Relationship Id="rId46" Type="http://schemas.openxmlformats.org/officeDocument/2006/relationships/slideLayout" Target="../slideLayouts/slideLayout58.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62" Type="http://schemas.openxmlformats.org/officeDocument/2006/relationships/slideLayout" Target="../slideLayouts/slideLayout74.xml"/><Relationship Id="rId83" Type="http://schemas.openxmlformats.org/officeDocument/2006/relationships/slideLayout" Target="../slideLayouts/slideLayout95.xml"/><Relationship Id="rId88"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6.xml"/><Relationship Id="rId21" Type="http://schemas.openxmlformats.org/officeDocument/2006/relationships/slideLayout" Target="../slideLayouts/slideLayout141.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63" Type="http://schemas.openxmlformats.org/officeDocument/2006/relationships/slideLayout" Target="../slideLayouts/slideLayout183.xml"/><Relationship Id="rId68" Type="http://schemas.openxmlformats.org/officeDocument/2006/relationships/slideLayout" Target="../slideLayouts/slideLayout188.xml"/><Relationship Id="rId84" Type="http://schemas.openxmlformats.org/officeDocument/2006/relationships/slideLayout" Target="../slideLayouts/slideLayout204.xml"/><Relationship Id="rId89" Type="http://schemas.openxmlformats.org/officeDocument/2006/relationships/slideLayout" Target="../slideLayouts/slideLayout209.xml"/><Relationship Id="rId16" Type="http://schemas.openxmlformats.org/officeDocument/2006/relationships/slideLayout" Target="../slideLayouts/slideLayout136.xml"/><Relationship Id="rId107" Type="http://schemas.openxmlformats.org/officeDocument/2006/relationships/slideLayout" Target="../slideLayouts/slideLayout227.xml"/><Relationship Id="rId11" Type="http://schemas.openxmlformats.org/officeDocument/2006/relationships/slideLayout" Target="../slideLayouts/slideLayout131.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53" Type="http://schemas.openxmlformats.org/officeDocument/2006/relationships/slideLayout" Target="../slideLayouts/slideLayout173.xml"/><Relationship Id="rId58" Type="http://schemas.openxmlformats.org/officeDocument/2006/relationships/slideLayout" Target="../slideLayouts/slideLayout178.xml"/><Relationship Id="rId74" Type="http://schemas.openxmlformats.org/officeDocument/2006/relationships/slideLayout" Target="../slideLayouts/slideLayout194.xml"/><Relationship Id="rId79" Type="http://schemas.openxmlformats.org/officeDocument/2006/relationships/slideLayout" Target="../slideLayouts/slideLayout199.xml"/><Relationship Id="rId102" Type="http://schemas.openxmlformats.org/officeDocument/2006/relationships/slideLayout" Target="../slideLayouts/slideLayout222.xml"/><Relationship Id="rId5" Type="http://schemas.openxmlformats.org/officeDocument/2006/relationships/slideLayout" Target="../slideLayouts/slideLayout125.xml"/><Relationship Id="rId90" Type="http://schemas.openxmlformats.org/officeDocument/2006/relationships/slideLayout" Target="../slideLayouts/slideLayout210.xml"/><Relationship Id="rId95" Type="http://schemas.openxmlformats.org/officeDocument/2006/relationships/slideLayout" Target="../slideLayouts/slideLayout215.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64" Type="http://schemas.openxmlformats.org/officeDocument/2006/relationships/slideLayout" Target="../slideLayouts/slideLayout184.xml"/><Relationship Id="rId69" Type="http://schemas.openxmlformats.org/officeDocument/2006/relationships/slideLayout" Target="../slideLayouts/slideLayout189.xml"/><Relationship Id="rId80" Type="http://schemas.openxmlformats.org/officeDocument/2006/relationships/slideLayout" Target="../slideLayouts/slideLayout200.xml"/><Relationship Id="rId85" Type="http://schemas.openxmlformats.org/officeDocument/2006/relationships/slideLayout" Target="../slideLayouts/slideLayout205.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59" Type="http://schemas.openxmlformats.org/officeDocument/2006/relationships/slideLayout" Target="../slideLayouts/slideLayout179.xml"/><Relationship Id="rId103" Type="http://schemas.openxmlformats.org/officeDocument/2006/relationships/slideLayout" Target="../slideLayouts/slideLayout223.xml"/><Relationship Id="rId108" Type="http://schemas.openxmlformats.org/officeDocument/2006/relationships/theme" Target="../theme/theme3.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54" Type="http://schemas.openxmlformats.org/officeDocument/2006/relationships/slideLayout" Target="../slideLayouts/slideLayout174.xml"/><Relationship Id="rId62" Type="http://schemas.openxmlformats.org/officeDocument/2006/relationships/slideLayout" Target="../slideLayouts/slideLayout182.xml"/><Relationship Id="rId70" Type="http://schemas.openxmlformats.org/officeDocument/2006/relationships/slideLayout" Target="../slideLayouts/slideLayout190.xml"/><Relationship Id="rId75" Type="http://schemas.openxmlformats.org/officeDocument/2006/relationships/slideLayout" Target="../slideLayouts/slideLayout195.xml"/><Relationship Id="rId83" Type="http://schemas.openxmlformats.org/officeDocument/2006/relationships/slideLayout" Target="../slideLayouts/slideLayout203.xml"/><Relationship Id="rId88" Type="http://schemas.openxmlformats.org/officeDocument/2006/relationships/slideLayout" Target="../slideLayouts/slideLayout208.xml"/><Relationship Id="rId91" Type="http://schemas.openxmlformats.org/officeDocument/2006/relationships/slideLayout" Target="../slideLayouts/slideLayout211.xml"/><Relationship Id="rId96" Type="http://schemas.openxmlformats.org/officeDocument/2006/relationships/slideLayout" Target="../slideLayouts/slideLayout216.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57" Type="http://schemas.openxmlformats.org/officeDocument/2006/relationships/slideLayout" Target="../slideLayouts/slideLayout177.xml"/><Relationship Id="rId106" Type="http://schemas.openxmlformats.org/officeDocument/2006/relationships/slideLayout" Target="../slideLayouts/slideLayout226.xml"/><Relationship Id="rId10" Type="http://schemas.openxmlformats.org/officeDocument/2006/relationships/slideLayout" Target="../slideLayouts/slideLayout130.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slideLayout" Target="../slideLayouts/slideLayout172.xml"/><Relationship Id="rId60" Type="http://schemas.openxmlformats.org/officeDocument/2006/relationships/slideLayout" Target="../slideLayouts/slideLayout180.xml"/><Relationship Id="rId65" Type="http://schemas.openxmlformats.org/officeDocument/2006/relationships/slideLayout" Target="../slideLayouts/slideLayout185.xml"/><Relationship Id="rId73" Type="http://schemas.openxmlformats.org/officeDocument/2006/relationships/slideLayout" Target="../slideLayouts/slideLayout193.xml"/><Relationship Id="rId78" Type="http://schemas.openxmlformats.org/officeDocument/2006/relationships/slideLayout" Target="../slideLayouts/slideLayout198.xml"/><Relationship Id="rId81" Type="http://schemas.openxmlformats.org/officeDocument/2006/relationships/slideLayout" Target="../slideLayouts/slideLayout201.xml"/><Relationship Id="rId86" Type="http://schemas.openxmlformats.org/officeDocument/2006/relationships/slideLayout" Target="../slideLayouts/slideLayout206.xml"/><Relationship Id="rId94" Type="http://schemas.openxmlformats.org/officeDocument/2006/relationships/slideLayout" Target="../slideLayouts/slideLayout214.xml"/><Relationship Id="rId99" Type="http://schemas.openxmlformats.org/officeDocument/2006/relationships/slideLayout" Target="../slideLayouts/slideLayout219.xml"/><Relationship Id="rId101" Type="http://schemas.openxmlformats.org/officeDocument/2006/relationships/slideLayout" Target="../slideLayouts/slideLayout22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9" Type="http://schemas.openxmlformats.org/officeDocument/2006/relationships/slideLayout" Target="../slideLayouts/slideLayout159.xml"/><Relationship Id="rId34" Type="http://schemas.openxmlformats.org/officeDocument/2006/relationships/slideLayout" Target="../slideLayouts/slideLayout154.xml"/><Relationship Id="rId50" Type="http://schemas.openxmlformats.org/officeDocument/2006/relationships/slideLayout" Target="../slideLayouts/slideLayout170.xml"/><Relationship Id="rId55" Type="http://schemas.openxmlformats.org/officeDocument/2006/relationships/slideLayout" Target="../slideLayouts/slideLayout175.xml"/><Relationship Id="rId76" Type="http://schemas.openxmlformats.org/officeDocument/2006/relationships/slideLayout" Target="../slideLayouts/slideLayout196.xml"/><Relationship Id="rId97" Type="http://schemas.openxmlformats.org/officeDocument/2006/relationships/slideLayout" Target="../slideLayouts/slideLayout217.xml"/><Relationship Id="rId104" Type="http://schemas.openxmlformats.org/officeDocument/2006/relationships/slideLayout" Target="../slideLayouts/slideLayout224.xml"/><Relationship Id="rId7" Type="http://schemas.openxmlformats.org/officeDocument/2006/relationships/slideLayout" Target="../slideLayouts/slideLayout127.xml"/><Relationship Id="rId71" Type="http://schemas.openxmlformats.org/officeDocument/2006/relationships/slideLayout" Target="../slideLayouts/slideLayout191.xml"/><Relationship Id="rId92" Type="http://schemas.openxmlformats.org/officeDocument/2006/relationships/slideLayout" Target="../slideLayouts/slideLayout212.xml"/><Relationship Id="rId2" Type="http://schemas.openxmlformats.org/officeDocument/2006/relationships/slideLayout" Target="../slideLayouts/slideLayout122.xml"/><Relationship Id="rId29" Type="http://schemas.openxmlformats.org/officeDocument/2006/relationships/slideLayout" Target="../slideLayouts/slideLayout149.xml"/><Relationship Id="rId24" Type="http://schemas.openxmlformats.org/officeDocument/2006/relationships/slideLayout" Target="../slideLayouts/slideLayout144.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66" Type="http://schemas.openxmlformats.org/officeDocument/2006/relationships/slideLayout" Target="../slideLayouts/slideLayout186.xml"/><Relationship Id="rId87" Type="http://schemas.openxmlformats.org/officeDocument/2006/relationships/slideLayout" Target="../slideLayouts/slideLayout207.xml"/><Relationship Id="rId61" Type="http://schemas.openxmlformats.org/officeDocument/2006/relationships/slideLayout" Target="../slideLayouts/slideLayout181.xml"/><Relationship Id="rId82" Type="http://schemas.openxmlformats.org/officeDocument/2006/relationships/slideLayout" Target="../slideLayouts/slideLayout202.xml"/><Relationship Id="rId19" Type="http://schemas.openxmlformats.org/officeDocument/2006/relationships/slideLayout" Target="../slideLayouts/slideLayout139.xml"/><Relationship Id="rId14" Type="http://schemas.openxmlformats.org/officeDocument/2006/relationships/slideLayout" Target="../slideLayouts/slideLayout134.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56" Type="http://schemas.openxmlformats.org/officeDocument/2006/relationships/slideLayout" Target="../slideLayouts/slideLayout176.xml"/><Relationship Id="rId77" Type="http://schemas.openxmlformats.org/officeDocument/2006/relationships/slideLayout" Target="../slideLayouts/slideLayout197.xml"/><Relationship Id="rId100" Type="http://schemas.openxmlformats.org/officeDocument/2006/relationships/slideLayout" Target="../slideLayouts/slideLayout220.xml"/><Relationship Id="rId105" Type="http://schemas.openxmlformats.org/officeDocument/2006/relationships/slideLayout" Target="../slideLayouts/slideLayout225.xml"/><Relationship Id="rId8" Type="http://schemas.openxmlformats.org/officeDocument/2006/relationships/slideLayout" Target="../slideLayouts/slideLayout128.xml"/><Relationship Id="rId51" Type="http://schemas.openxmlformats.org/officeDocument/2006/relationships/slideLayout" Target="../slideLayouts/slideLayout171.xml"/><Relationship Id="rId72" Type="http://schemas.openxmlformats.org/officeDocument/2006/relationships/slideLayout" Target="../slideLayouts/slideLayout192.xml"/><Relationship Id="rId93" Type="http://schemas.openxmlformats.org/officeDocument/2006/relationships/slideLayout" Target="../slideLayouts/slideLayout213.xml"/><Relationship Id="rId98" Type="http://schemas.openxmlformats.org/officeDocument/2006/relationships/slideLayout" Target="../slideLayouts/slideLayout218.xml"/><Relationship Id="rId3" Type="http://schemas.openxmlformats.org/officeDocument/2006/relationships/slideLayout" Target="../slideLayouts/slideLayout123.xml"/><Relationship Id="rId25" Type="http://schemas.openxmlformats.org/officeDocument/2006/relationships/slideLayout" Target="../slideLayouts/slideLayout145.xml"/><Relationship Id="rId46" Type="http://schemas.openxmlformats.org/officeDocument/2006/relationships/slideLayout" Target="../slideLayouts/slideLayout166.xml"/><Relationship Id="rId67"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609600" y="274638"/>
            <a:ext cx="8787897" cy="1143000"/>
          </a:xfrm>
          <a:prstGeom prst="rect">
            <a:avLst/>
          </a:prstGeom>
        </p:spPr>
        <p:txBody>
          <a:bodyPr vert="horz" lIns="91440" tIns="45720" rIns="91440" bIns="45720" rtlCol="0" anchor="ctr">
            <a:noAutofit/>
          </a:bodyPr>
          <a:lstStyle/>
          <a:p>
            <a:r>
              <a:rPr lang="sk-SK" dirty="0"/>
              <a:t>Kliknite sem a upravte štýl predlohy nadpisov.</a:t>
            </a:r>
          </a:p>
        </p:txBody>
      </p:sp>
      <p:sp>
        <p:nvSpPr>
          <p:cNvPr id="3" name="Zástupný symbol tex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k-SK" dirty="0"/>
              <a:t>Kliknite sem a upravte štýly predlohy textu.</a:t>
            </a:r>
          </a:p>
          <a:p>
            <a:pPr lvl="1"/>
            <a:r>
              <a:rPr lang="sk-SK" dirty="0"/>
              <a:t>Druhá úroveň</a:t>
            </a:r>
          </a:p>
          <a:p>
            <a:pPr lvl="2"/>
            <a:r>
              <a:rPr lang="sk-SK" dirty="0"/>
              <a:t>Tretia úroveň</a:t>
            </a:r>
          </a:p>
          <a:p>
            <a:pPr lvl="3"/>
            <a:r>
              <a:rPr lang="sk-SK" dirty="0"/>
              <a:t>Štvrtá úroveň</a:t>
            </a:r>
          </a:p>
          <a:p>
            <a:pPr lvl="4"/>
            <a:r>
              <a:rPr lang="sk-SK" dirty="0"/>
              <a:t>Piata úroveň</a:t>
            </a:r>
          </a:p>
        </p:txBody>
      </p:sp>
      <p:sp>
        <p:nvSpPr>
          <p:cNvPr id="4" name="Zástupný symbol dátumu 3"/>
          <p:cNvSpPr>
            <a:spLocks noGrp="1"/>
          </p:cNvSpPr>
          <p:nvPr>
            <p:ph type="dt" sz="half" idx="2"/>
          </p:nvPr>
        </p:nvSpPr>
        <p:spPr>
          <a:xfrm>
            <a:off x="1866050" y="6292980"/>
            <a:ext cx="1678880" cy="365125"/>
          </a:xfrm>
          <a:prstGeom prst="rect">
            <a:avLst/>
          </a:prstGeom>
        </p:spPr>
        <p:txBody>
          <a:bodyPr vert="horz" lIns="91440" tIns="45720" rIns="91440" bIns="45720" rtlCol="0" anchor="ctr"/>
          <a:lstStyle>
            <a:lvl1pPr algn="l">
              <a:defRPr sz="1200">
                <a:solidFill>
                  <a:srgbClr val="808184"/>
                </a:solidFill>
              </a:defRPr>
            </a:lvl1pPr>
          </a:lstStyle>
          <a:p>
            <a:fld id="{71586E4A-00B4-43D6-9380-8EADD4A82248}" type="datetime1">
              <a:rPr lang="en-US" smtClean="0"/>
              <a:pPr/>
              <a:t>8/17/2025</a:t>
            </a:fld>
            <a:endParaRPr lang="en-US" dirty="0"/>
          </a:p>
        </p:txBody>
      </p:sp>
      <p:sp>
        <p:nvSpPr>
          <p:cNvPr id="5" name="Zástupný symbol päty 4"/>
          <p:cNvSpPr>
            <a:spLocks noGrp="1"/>
          </p:cNvSpPr>
          <p:nvPr>
            <p:ph type="ftr" sz="quarter" idx="3"/>
          </p:nvPr>
        </p:nvSpPr>
        <p:spPr>
          <a:xfrm>
            <a:off x="4165600" y="6292980"/>
            <a:ext cx="3860800" cy="365125"/>
          </a:xfrm>
          <a:prstGeom prst="rect">
            <a:avLst/>
          </a:prstGeom>
        </p:spPr>
        <p:txBody>
          <a:bodyPr vert="horz" lIns="91440" tIns="45720" rIns="91440" bIns="45720" rtlCol="0" anchor="ctr"/>
          <a:lstStyle>
            <a:lvl1pPr algn="ctr">
              <a:defRPr sz="1200">
                <a:solidFill>
                  <a:srgbClr val="808184"/>
                </a:solidFill>
              </a:defRPr>
            </a:lvl1pPr>
          </a:lstStyle>
          <a:p>
            <a:endParaRPr lang="en-US" dirty="0"/>
          </a:p>
        </p:txBody>
      </p:sp>
      <p:sp>
        <p:nvSpPr>
          <p:cNvPr id="6" name="Zástupný symbol čísla snímky 5"/>
          <p:cNvSpPr>
            <a:spLocks noGrp="1"/>
          </p:cNvSpPr>
          <p:nvPr>
            <p:ph type="sldNum" sz="quarter" idx="4"/>
          </p:nvPr>
        </p:nvSpPr>
        <p:spPr>
          <a:xfrm>
            <a:off x="8737600" y="6292980"/>
            <a:ext cx="2844800" cy="365125"/>
          </a:xfrm>
          <a:prstGeom prst="rect">
            <a:avLst/>
          </a:prstGeom>
        </p:spPr>
        <p:txBody>
          <a:bodyPr vert="horz" lIns="91440" tIns="45720" rIns="91440" bIns="45720" rtlCol="0" anchor="ctr"/>
          <a:lstStyle>
            <a:lvl1pPr algn="r">
              <a:defRPr sz="1400" b="1">
                <a:solidFill>
                  <a:schemeClr val="bg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hdr="0" dt="0"/>
  <p:txStyles>
    <p:titleStyle>
      <a:lvl1pPr algn="l" defTabSz="914400" rtl="0" eaLnBrk="1" latinLnBrk="0" hangingPunct="1">
        <a:lnSpc>
          <a:spcPct val="100000"/>
        </a:lnSpc>
        <a:spcBef>
          <a:spcPct val="0"/>
        </a:spcBef>
        <a:buNone/>
        <a:defRPr sz="4800" b="1" kern="1200">
          <a:solidFill>
            <a:srgbClr val="66B945"/>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80818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80818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80818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EBC98-7129-42C2-8BCC-F6EA7A7A9B09}" type="datetime1">
              <a:rPr lang="en-US" smtClean="0"/>
              <a:t>8/17/2025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a:solidFill>
                  <a:schemeClr val="bg2"/>
                </a:solidFill>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58426873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5" r:id="rId54"/>
    <p:sldLayoutId id="2147483736" r:id="rId55"/>
    <p:sldLayoutId id="2147483737" r:id="rId56"/>
    <p:sldLayoutId id="2147483738" r:id="rId57"/>
    <p:sldLayoutId id="2147483739" r:id="rId58"/>
    <p:sldLayoutId id="2147483740" r:id="rId59"/>
    <p:sldLayoutId id="2147483741" r:id="rId60"/>
    <p:sldLayoutId id="2147483742" r:id="rId61"/>
    <p:sldLayoutId id="2147483743" r:id="rId62"/>
    <p:sldLayoutId id="2147483744" r:id="rId63"/>
    <p:sldLayoutId id="2147483745" r:id="rId64"/>
    <p:sldLayoutId id="2147483746" r:id="rId65"/>
    <p:sldLayoutId id="2147483747" r:id="rId66"/>
    <p:sldLayoutId id="2147483748" r:id="rId67"/>
    <p:sldLayoutId id="2147483749" r:id="rId68"/>
    <p:sldLayoutId id="2147483750" r:id="rId69"/>
    <p:sldLayoutId id="2147483751" r:id="rId70"/>
    <p:sldLayoutId id="2147483752" r:id="rId71"/>
    <p:sldLayoutId id="2147483753" r:id="rId72"/>
    <p:sldLayoutId id="2147483754" r:id="rId73"/>
    <p:sldLayoutId id="2147483755" r:id="rId74"/>
    <p:sldLayoutId id="2147483756" r:id="rId75"/>
    <p:sldLayoutId id="2147483757" r:id="rId76"/>
    <p:sldLayoutId id="2147483758" r:id="rId77"/>
    <p:sldLayoutId id="2147483759" r:id="rId78"/>
    <p:sldLayoutId id="2147483760" r:id="rId79"/>
    <p:sldLayoutId id="2147483761" r:id="rId80"/>
    <p:sldLayoutId id="2147483762" r:id="rId81"/>
    <p:sldLayoutId id="2147483763" r:id="rId82"/>
    <p:sldLayoutId id="2147483764" r:id="rId83"/>
    <p:sldLayoutId id="2147483765" r:id="rId84"/>
    <p:sldLayoutId id="2147483766" r:id="rId85"/>
    <p:sldLayoutId id="2147483767" r:id="rId86"/>
    <p:sldLayoutId id="2147483768" r:id="rId87"/>
    <p:sldLayoutId id="2147483769" r:id="rId88"/>
    <p:sldLayoutId id="2147483770" r:id="rId89"/>
    <p:sldLayoutId id="2147483771" r:id="rId90"/>
    <p:sldLayoutId id="2147483772" r:id="rId91"/>
    <p:sldLayoutId id="2147483773" r:id="rId92"/>
    <p:sldLayoutId id="2147483774" r:id="rId93"/>
    <p:sldLayoutId id="2147483775" r:id="rId94"/>
    <p:sldLayoutId id="2147483776" r:id="rId95"/>
    <p:sldLayoutId id="2147483777" r:id="rId96"/>
    <p:sldLayoutId id="2147483778" r:id="rId97"/>
    <p:sldLayoutId id="2147483779" r:id="rId98"/>
    <p:sldLayoutId id="2147483780" r:id="rId99"/>
    <p:sldLayoutId id="2147483781" r:id="rId100"/>
    <p:sldLayoutId id="2147483782" r:id="rId101"/>
    <p:sldLayoutId id="2147483783" r:id="rId102"/>
    <p:sldLayoutId id="2147483784" r:id="rId103"/>
    <p:sldLayoutId id="2147483785" r:id="rId104"/>
    <p:sldLayoutId id="2147483786" r:id="rId105"/>
    <p:sldLayoutId id="2147483787" r:id="rId106"/>
    <p:sldLayoutId id="2147483788" r:id="rId107"/>
    <p:sldLayoutId id="2147483789" r:id="rId10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C3EBC98-7129-42C2-8BCC-F6EA7A7A9B09}" type="datetime1">
              <a:rPr lang="en-US" smtClean="0"/>
              <a:pPr/>
              <a:t>8/17/2025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a:solidFill>
                  <a:schemeClr val="bg2"/>
                </a:solidFill>
                <a:latin typeface="+mj-lt"/>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118961685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 id="2147483822" r:id="rId32"/>
    <p:sldLayoutId id="2147483823" r:id="rId33"/>
    <p:sldLayoutId id="2147483824" r:id="rId34"/>
    <p:sldLayoutId id="2147483825" r:id="rId35"/>
    <p:sldLayoutId id="2147483826" r:id="rId36"/>
    <p:sldLayoutId id="2147483827" r:id="rId37"/>
    <p:sldLayoutId id="2147483828" r:id="rId38"/>
    <p:sldLayoutId id="2147483829" r:id="rId39"/>
    <p:sldLayoutId id="2147483830" r:id="rId40"/>
    <p:sldLayoutId id="2147483831" r:id="rId41"/>
    <p:sldLayoutId id="2147483832" r:id="rId42"/>
    <p:sldLayoutId id="2147483833" r:id="rId43"/>
    <p:sldLayoutId id="2147483834" r:id="rId44"/>
    <p:sldLayoutId id="2147483835" r:id="rId45"/>
    <p:sldLayoutId id="2147483836" r:id="rId46"/>
    <p:sldLayoutId id="2147483837" r:id="rId47"/>
    <p:sldLayoutId id="2147483838" r:id="rId48"/>
    <p:sldLayoutId id="2147483839" r:id="rId49"/>
    <p:sldLayoutId id="2147483840" r:id="rId50"/>
    <p:sldLayoutId id="2147483841" r:id="rId51"/>
    <p:sldLayoutId id="2147483842" r:id="rId52"/>
    <p:sldLayoutId id="2147483843" r:id="rId53"/>
    <p:sldLayoutId id="2147483844" r:id="rId54"/>
    <p:sldLayoutId id="2147483845" r:id="rId55"/>
    <p:sldLayoutId id="2147483846" r:id="rId56"/>
    <p:sldLayoutId id="2147483847" r:id="rId57"/>
    <p:sldLayoutId id="2147483848" r:id="rId58"/>
    <p:sldLayoutId id="2147483849" r:id="rId59"/>
    <p:sldLayoutId id="2147483850" r:id="rId60"/>
    <p:sldLayoutId id="2147483851" r:id="rId61"/>
    <p:sldLayoutId id="2147483852" r:id="rId62"/>
    <p:sldLayoutId id="2147483853" r:id="rId63"/>
    <p:sldLayoutId id="2147483854" r:id="rId64"/>
    <p:sldLayoutId id="2147483855" r:id="rId65"/>
    <p:sldLayoutId id="2147483856" r:id="rId66"/>
    <p:sldLayoutId id="2147483857" r:id="rId67"/>
    <p:sldLayoutId id="2147483858" r:id="rId68"/>
    <p:sldLayoutId id="2147483859" r:id="rId69"/>
    <p:sldLayoutId id="2147483860" r:id="rId70"/>
    <p:sldLayoutId id="2147483861" r:id="rId71"/>
    <p:sldLayoutId id="2147483862" r:id="rId72"/>
    <p:sldLayoutId id="2147483863" r:id="rId73"/>
    <p:sldLayoutId id="2147483864" r:id="rId74"/>
    <p:sldLayoutId id="2147483865" r:id="rId75"/>
    <p:sldLayoutId id="2147483866" r:id="rId76"/>
    <p:sldLayoutId id="2147483867" r:id="rId77"/>
    <p:sldLayoutId id="2147483868" r:id="rId78"/>
    <p:sldLayoutId id="2147483869" r:id="rId79"/>
    <p:sldLayoutId id="2147483870" r:id="rId80"/>
    <p:sldLayoutId id="2147483871" r:id="rId81"/>
    <p:sldLayoutId id="2147483872" r:id="rId82"/>
    <p:sldLayoutId id="2147483873" r:id="rId83"/>
    <p:sldLayoutId id="2147483874" r:id="rId84"/>
    <p:sldLayoutId id="2147483875" r:id="rId85"/>
    <p:sldLayoutId id="2147483876" r:id="rId86"/>
    <p:sldLayoutId id="2147483877" r:id="rId87"/>
    <p:sldLayoutId id="2147483878" r:id="rId88"/>
    <p:sldLayoutId id="2147483879" r:id="rId89"/>
    <p:sldLayoutId id="2147483880" r:id="rId90"/>
    <p:sldLayoutId id="2147483881" r:id="rId91"/>
    <p:sldLayoutId id="2147483882" r:id="rId92"/>
    <p:sldLayoutId id="2147483883" r:id="rId93"/>
    <p:sldLayoutId id="2147483884" r:id="rId94"/>
    <p:sldLayoutId id="2147483885" r:id="rId95"/>
    <p:sldLayoutId id="2147483886" r:id="rId96"/>
    <p:sldLayoutId id="2147483887" r:id="rId97"/>
    <p:sldLayoutId id="2147483888" r:id="rId98"/>
    <p:sldLayoutId id="2147483889" r:id="rId99"/>
    <p:sldLayoutId id="2147483890" r:id="rId100"/>
    <p:sldLayoutId id="2147483891" r:id="rId101"/>
    <p:sldLayoutId id="2147483892" r:id="rId102"/>
    <p:sldLayoutId id="2147483893" r:id="rId103"/>
    <p:sldLayoutId id="2147483894" r:id="rId104"/>
    <p:sldLayoutId id="2147483895" r:id="rId105"/>
    <p:sldLayoutId id="2147483896" r:id="rId106"/>
    <p:sldLayoutId id="2147483897" r:id="rId10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vita.sk/" TargetMode="External"/><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0.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22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0" y="0"/>
            <a:ext cx="12192000" cy="4201227"/>
          </a:xfrm>
        </p:spPr>
        <p:txBody>
          <a:bodyPr/>
          <a:lstStyle/>
          <a:p>
            <a:r>
              <a:rPr lang="sk-SK" sz="8000" dirty="0"/>
              <a:t>Vplyv trhu práce na tvorbu študijných odborov vysokých a stredných škôl</a:t>
            </a:r>
          </a:p>
        </p:txBody>
      </p:sp>
      <p:sp>
        <p:nvSpPr>
          <p:cNvPr id="9" name="Podnadpis 8">
            <a:extLst>
              <a:ext uri="{FF2B5EF4-FFF2-40B4-BE49-F238E27FC236}">
                <a16:creationId xmlns:a16="http://schemas.microsoft.com/office/drawing/2014/main" id="{1140476F-6DD1-4AD9-9BF4-030035C4F6DB}"/>
              </a:ext>
            </a:extLst>
          </p:cNvPr>
          <p:cNvSpPr>
            <a:spLocks noGrp="1"/>
          </p:cNvSpPr>
          <p:nvPr>
            <p:ph type="subTitle" idx="1"/>
          </p:nvPr>
        </p:nvSpPr>
        <p:spPr>
          <a:xfrm>
            <a:off x="1294646" y="4201227"/>
            <a:ext cx="9602708" cy="663388"/>
          </a:xfrm>
        </p:spPr>
        <p:txBody>
          <a:bodyPr>
            <a:normAutofit lnSpcReduction="10000"/>
          </a:bodyPr>
          <a:lstStyle/>
          <a:p>
            <a:r>
              <a:rPr lang="sk-SK" sz="4000" dirty="0"/>
              <a:t>Písomná práca k dizertačnej skúške</a:t>
            </a:r>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1</a:t>
            </a:fld>
            <a:endParaRPr lang="en-US" dirty="0"/>
          </a:p>
        </p:txBody>
      </p:sp>
      <p:sp>
        <p:nvSpPr>
          <p:cNvPr id="8" name="Zástupný symbol textu 7"/>
          <p:cNvSpPr>
            <a:spLocks noGrp="1"/>
          </p:cNvSpPr>
          <p:nvPr>
            <p:ph type="body" sz="quarter" idx="13"/>
          </p:nvPr>
        </p:nvSpPr>
        <p:spPr>
          <a:xfrm>
            <a:off x="7404101" y="5994134"/>
            <a:ext cx="4787900" cy="560387"/>
          </a:xfrm>
        </p:spPr>
        <p:txBody>
          <a:bodyPr/>
          <a:lstStyle/>
          <a:p>
            <a:r>
              <a:rPr lang="sk-SK" dirty="0"/>
              <a:t>RNDr. PhDr. Ing. Mgr. Miroslav Reiter, DBA</a:t>
            </a:r>
            <a:br>
              <a:rPr lang="en-US" dirty="0"/>
            </a:br>
            <a:r>
              <a:rPr lang="sk-SK" dirty="0" err="1"/>
              <a:t>Dr.h.c</a:t>
            </a:r>
            <a:r>
              <a:rPr lang="sk-SK" dirty="0"/>
              <a:t>. doc. Ing. Ľuboš Cibák, PhD. MBA</a:t>
            </a:r>
          </a:p>
        </p:txBody>
      </p:sp>
      <p:pic>
        <p:nvPicPr>
          <p:cNvPr id="1026" name="Picture 2" descr="Vysoká škola ekonómie a manažmentu v Bratislave | Bratislava">
            <a:extLst>
              <a:ext uri="{FF2B5EF4-FFF2-40B4-BE49-F238E27FC236}">
                <a16:creationId xmlns:a16="http://schemas.microsoft.com/office/drawing/2014/main" id="{77209BF4-D926-B832-BFBB-7753AFB60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79" y="5824299"/>
            <a:ext cx="894878" cy="8295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8D99CDF-6BA6-21F0-BA1A-EA81DC5C4F9E}"/>
              </a:ext>
            </a:extLst>
          </p:cNvPr>
          <p:cNvSpPr>
            <a:spLocks noGrp="1"/>
          </p:cNvSpPr>
          <p:nvPr>
            <p:ph type="title"/>
          </p:nvPr>
        </p:nvSpPr>
        <p:spPr>
          <a:xfrm>
            <a:off x="0" y="1"/>
            <a:ext cx="12192000" cy="1979498"/>
          </a:xfrm>
        </p:spPr>
        <p:txBody>
          <a:bodyPr/>
          <a:lstStyle/>
          <a:p>
            <a:pPr algn="ctr"/>
            <a:r>
              <a:rPr lang="pl-PL" sz="6000" dirty="0"/>
              <a:t>Časová os vývoja vzťahu medzi vzdelávaním a trhom práce (Str. 12)</a:t>
            </a:r>
            <a:endParaRPr lang="sk-SK" sz="6000" dirty="0"/>
          </a:p>
        </p:txBody>
      </p:sp>
      <p:sp>
        <p:nvSpPr>
          <p:cNvPr id="5" name="Zástupný objekt pre číslo snímky 4">
            <a:extLst>
              <a:ext uri="{FF2B5EF4-FFF2-40B4-BE49-F238E27FC236}">
                <a16:creationId xmlns:a16="http://schemas.microsoft.com/office/drawing/2014/main" id="{8B683332-A1DC-A258-3651-8E142F834F12}"/>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7" name="Zástupný objekt pre obsah 6">
            <a:extLst>
              <a:ext uri="{FF2B5EF4-FFF2-40B4-BE49-F238E27FC236}">
                <a16:creationId xmlns:a16="http://schemas.microsoft.com/office/drawing/2014/main" id="{CE6A6540-71C4-E868-D6E9-9D8206B376F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71" y="2052547"/>
            <a:ext cx="11952516" cy="4678606"/>
          </a:xfrm>
          <a:prstGeom prst="rect">
            <a:avLst/>
          </a:prstGeom>
          <a:noFill/>
          <a:ln>
            <a:noFill/>
          </a:ln>
        </p:spPr>
      </p:pic>
    </p:spTree>
    <p:extLst>
      <p:ext uri="{BB962C8B-B14F-4D97-AF65-F5344CB8AC3E}">
        <p14:creationId xmlns:p14="http://schemas.microsoft.com/office/powerpoint/2010/main" val="11058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EBBF194-7F15-8AEA-0DBC-89F1C7D94206}"/>
              </a:ext>
            </a:extLst>
          </p:cNvPr>
          <p:cNvSpPr>
            <a:spLocks noGrp="1"/>
          </p:cNvSpPr>
          <p:nvPr>
            <p:ph type="title"/>
          </p:nvPr>
        </p:nvSpPr>
        <p:spPr>
          <a:xfrm>
            <a:off x="-58057" y="-1"/>
            <a:ext cx="12250057" cy="1516743"/>
          </a:xfrm>
        </p:spPr>
        <p:txBody>
          <a:bodyPr/>
          <a:lstStyle/>
          <a:p>
            <a:pPr algn="ctr"/>
            <a:r>
              <a:rPr lang="sk-SK" sz="5400" dirty="0"/>
              <a:t>Schéma interakcie medzi poskytovateľmi vzdelávania, zamestnávateľmi a štátom</a:t>
            </a:r>
          </a:p>
        </p:txBody>
      </p:sp>
      <p:sp>
        <p:nvSpPr>
          <p:cNvPr id="5" name="Zástupný objekt pre číslo snímky 4">
            <a:extLst>
              <a:ext uri="{FF2B5EF4-FFF2-40B4-BE49-F238E27FC236}">
                <a16:creationId xmlns:a16="http://schemas.microsoft.com/office/drawing/2014/main" id="{2A469492-0F53-16E6-7F31-F00B572A581F}"/>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6" name="Zástupný objekt pre obsah 5">
            <a:extLst>
              <a:ext uri="{FF2B5EF4-FFF2-40B4-BE49-F238E27FC236}">
                <a16:creationId xmlns:a16="http://schemas.microsoft.com/office/drawing/2014/main" id="{264BE95C-DA5C-29B3-D86F-D2633D06EA8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7086" y="2036990"/>
            <a:ext cx="5363840" cy="4255990"/>
          </a:xfrm>
          <a:prstGeom prst="rect">
            <a:avLst/>
          </a:prstGeom>
          <a:noFill/>
          <a:ln>
            <a:noFill/>
          </a:ln>
        </p:spPr>
      </p:pic>
      <p:pic>
        <p:nvPicPr>
          <p:cNvPr id="7" name="Obrázok 6">
            <a:extLst>
              <a:ext uri="{FF2B5EF4-FFF2-40B4-BE49-F238E27FC236}">
                <a16:creationId xmlns:a16="http://schemas.microsoft.com/office/drawing/2014/main" id="{E8241593-4958-8F18-9E8B-5FBB654604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39874" y="2036990"/>
            <a:ext cx="6352126" cy="4042525"/>
          </a:xfrm>
          <a:prstGeom prst="rect">
            <a:avLst/>
          </a:prstGeom>
          <a:noFill/>
          <a:ln>
            <a:noFill/>
          </a:ln>
        </p:spPr>
      </p:pic>
    </p:spTree>
    <p:extLst>
      <p:ext uri="{BB962C8B-B14F-4D97-AF65-F5344CB8AC3E}">
        <p14:creationId xmlns:p14="http://schemas.microsoft.com/office/powerpoint/2010/main" val="387838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8D99CDF-6BA6-21F0-BA1A-EA81DC5C4F9E}"/>
              </a:ext>
            </a:extLst>
          </p:cNvPr>
          <p:cNvSpPr>
            <a:spLocks noGrp="1"/>
          </p:cNvSpPr>
          <p:nvPr>
            <p:ph type="title"/>
          </p:nvPr>
        </p:nvSpPr>
        <p:spPr>
          <a:xfrm>
            <a:off x="0" y="0"/>
            <a:ext cx="12192000" cy="2876127"/>
          </a:xfrm>
        </p:spPr>
        <p:txBody>
          <a:bodyPr/>
          <a:lstStyle/>
          <a:p>
            <a:pPr algn="ctr"/>
            <a:r>
              <a:rPr lang="sk-SK" sz="5400" dirty="0"/>
              <a:t>Miera uplatniteľnosti a nezamestnanosti absolventov podľa skupín študijných odborov (Str. 15)</a:t>
            </a:r>
            <a:endParaRPr lang="sk-SK" sz="6600" dirty="0"/>
          </a:p>
        </p:txBody>
      </p:sp>
      <p:sp>
        <p:nvSpPr>
          <p:cNvPr id="5" name="Zástupný objekt pre číslo snímky 4">
            <a:extLst>
              <a:ext uri="{FF2B5EF4-FFF2-40B4-BE49-F238E27FC236}">
                <a16:creationId xmlns:a16="http://schemas.microsoft.com/office/drawing/2014/main" id="{8B683332-A1DC-A258-3651-8E142F834F1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6" name="Zástupný objekt pre obsah 5">
            <a:extLst>
              <a:ext uri="{FF2B5EF4-FFF2-40B4-BE49-F238E27FC236}">
                <a16:creationId xmlns:a16="http://schemas.microsoft.com/office/drawing/2014/main" id="{E3276857-1D21-3B77-E9FB-10DBDEE8022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876127"/>
            <a:ext cx="12192000" cy="3622324"/>
          </a:xfrm>
          <a:prstGeom prst="rect">
            <a:avLst/>
          </a:prstGeom>
          <a:noFill/>
          <a:ln>
            <a:noFill/>
          </a:ln>
        </p:spPr>
      </p:pic>
    </p:spTree>
    <p:extLst>
      <p:ext uri="{BB962C8B-B14F-4D97-AF65-F5344CB8AC3E}">
        <p14:creationId xmlns:p14="http://schemas.microsoft.com/office/powerpoint/2010/main" val="526585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72BBA-26D6-80E0-A8C3-19F27421C717}"/>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9B2D855B-7D19-678A-DEAD-5A66D765479D}"/>
              </a:ext>
            </a:extLst>
          </p:cNvPr>
          <p:cNvSpPr>
            <a:spLocks noGrp="1"/>
          </p:cNvSpPr>
          <p:nvPr>
            <p:ph type="title"/>
          </p:nvPr>
        </p:nvSpPr>
        <p:spPr>
          <a:xfrm>
            <a:off x="0" y="1"/>
            <a:ext cx="12192000" cy="1865086"/>
          </a:xfrm>
        </p:spPr>
        <p:txBody>
          <a:bodyPr/>
          <a:lstStyle/>
          <a:p>
            <a:pPr algn="ctr"/>
            <a:r>
              <a:rPr lang="pl-PL" sz="6000" dirty="0"/>
              <a:t>Časová os vývoja vzťahu medzi vzdelávaním a trhom práce (Str. 16)</a:t>
            </a:r>
            <a:endParaRPr lang="sk-SK" sz="6000" dirty="0"/>
          </a:p>
        </p:txBody>
      </p:sp>
      <p:sp>
        <p:nvSpPr>
          <p:cNvPr id="5" name="Zástupný objekt pre číslo snímky 4">
            <a:extLst>
              <a:ext uri="{FF2B5EF4-FFF2-40B4-BE49-F238E27FC236}">
                <a16:creationId xmlns:a16="http://schemas.microsoft.com/office/drawing/2014/main" id="{0005312A-1590-5AA0-5DD0-18B58EBF660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6" name="Zástupný objekt pre obsah 5">
            <a:extLst>
              <a:ext uri="{FF2B5EF4-FFF2-40B4-BE49-F238E27FC236}">
                <a16:creationId xmlns:a16="http://schemas.microsoft.com/office/drawing/2014/main" id="{47F1B938-5FBE-83E4-76BA-EB30C68FB0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68256" y="2050142"/>
            <a:ext cx="11328513" cy="4807857"/>
          </a:xfrm>
          <a:prstGeom prst="rect">
            <a:avLst/>
          </a:prstGeom>
          <a:noFill/>
          <a:ln>
            <a:noFill/>
          </a:ln>
        </p:spPr>
      </p:pic>
    </p:spTree>
    <p:extLst>
      <p:ext uri="{BB962C8B-B14F-4D97-AF65-F5344CB8AC3E}">
        <p14:creationId xmlns:p14="http://schemas.microsoft.com/office/powerpoint/2010/main" val="3378086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20E5242-DD1C-86B0-A144-7C76302BF136}"/>
              </a:ext>
            </a:extLst>
          </p:cNvPr>
          <p:cNvSpPr>
            <a:spLocks noGrp="1"/>
          </p:cNvSpPr>
          <p:nvPr>
            <p:ph type="title"/>
          </p:nvPr>
        </p:nvSpPr>
        <p:spPr>
          <a:xfrm>
            <a:off x="0" y="-1"/>
            <a:ext cx="12192000" cy="2184401"/>
          </a:xfrm>
        </p:spPr>
        <p:txBody>
          <a:bodyPr/>
          <a:lstStyle/>
          <a:p>
            <a:pPr algn="ctr"/>
            <a:r>
              <a:rPr lang="sk-SK" dirty="0"/>
              <a:t>Rozdelenie teoretickej a praktickej časti v duálnom systéme v Nemecku, Rakúsku a na Slovensku (2024)</a:t>
            </a:r>
          </a:p>
        </p:txBody>
      </p:sp>
      <p:sp>
        <p:nvSpPr>
          <p:cNvPr id="5" name="Zástupný objekt pre číslo snímky 4">
            <a:extLst>
              <a:ext uri="{FF2B5EF4-FFF2-40B4-BE49-F238E27FC236}">
                <a16:creationId xmlns:a16="http://schemas.microsoft.com/office/drawing/2014/main" id="{F51E83E4-3AAB-4CAA-67BB-69DB3AD65EE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6" name="Zástupný objekt pre obsah 5">
            <a:extLst>
              <a:ext uri="{FF2B5EF4-FFF2-40B4-BE49-F238E27FC236}">
                <a16:creationId xmlns:a16="http://schemas.microsoft.com/office/drawing/2014/main" id="{7BF760A1-417C-F582-5DE9-ED35A1F81F3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2329918"/>
            <a:ext cx="12192000" cy="3432552"/>
          </a:xfrm>
          <a:prstGeom prst="rect">
            <a:avLst/>
          </a:prstGeom>
          <a:noFill/>
        </p:spPr>
      </p:pic>
    </p:spTree>
    <p:extLst>
      <p:ext uri="{BB962C8B-B14F-4D97-AF65-F5344CB8AC3E}">
        <p14:creationId xmlns:p14="http://schemas.microsoft.com/office/powerpoint/2010/main" val="50883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496E2-B859-0CB7-5CDD-28ADBDE7F8E5}"/>
            </a:ext>
          </a:extLst>
        </p:cNvPr>
        <p:cNvGrpSpPr/>
        <p:nvPr/>
      </p:nvGrpSpPr>
      <p:grpSpPr>
        <a:xfrm>
          <a:off x="0" y="0"/>
          <a:ext cx="0" cy="0"/>
          <a:chOff x="0" y="0"/>
          <a:chExt cx="0" cy="0"/>
        </a:xfrm>
      </p:grpSpPr>
      <p:sp>
        <p:nvSpPr>
          <p:cNvPr id="5" name="Zástupný objekt pre číslo snímky 4">
            <a:extLst>
              <a:ext uri="{FF2B5EF4-FFF2-40B4-BE49-F238E27FC236}">
                <a16:creationId xmlns:a16="http://schemas.microsoft.com/office/drawing/2014/main" id="{16019D4C-B3E0-71E9-55A7-84074D9FEC7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Zástupný objekt pre obsah 6">
            <a:extLst>
              <a:ext uri="{FF2B5EF4-FFF2-40B4-BE49-F238E27FC236}">
                <a16:creationId xmlns:a16="http://schemas.microsoft.com/office/drawing/2014/main" id="{80673E54-F494-F793-A65B-E60AC5340E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3659" y="0"/>
            <a:ext cx="10596450" cy="6860835"/>
          </a:xfrm>
          <a:prstGeom prst="rect">
            <a:avLst/>
          </a:prstGeom>
          <a:noFill/>
          <a:ln>
            <a:noFill/>
          </a:ln>
        </p:spPr>
      </p:pic>
    </p:spTree>
    <p:extLst>
      <p:ext uri="{BB962C8B-B14F-4D97-AF65-F5344CB8AC3E}">
        <p14:creationId xmlns:p14="http://schemas.microsoft.com/office/powerpoint/2010/main" val="359818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6BA3C4C-26B0-F4F5-16C0-D8DC4F9E06CC}"/>
              </a:ext>
            </a:extLst>
          </p:cNvPr>
          <p:cNvSpPr>
            <a:spLocks noGrp="1"/>
          </p:cNvSpPr>
          <p:nvPr>
            <p:ph type="title"/>
          </p:nvPr>
        </p:nvSpPr>
        <p:spPr>
          <a:xfrm>
            <a:off x="0" y="0"/>
            <a:ext cx="12192000" cy="1712686"/>
          </a:xfrm>
        </p:spPr>
        <p:txBody>
          <a:bodyPr/>
          <a:lstStyle/>
          <a:p>
            <a:pPr algn="ctr"/>
            <a:r>
              <a:rPr lang="sk-SK" sz="4400" dirty="0"/>
              <a:t>Porovnanie regulačných rámcov kvality a efektivity vysokoškolského vzdelávania kontexte </a:t>
            </a:r>
          </a:p>
        </p:txBody>
      </p:sp>
      <p:sp>
        <p:nvSpPr>
          <p:cNvPr id="5" name="Zástupný objekt pre číslo snímky 4">
            <a:extLst>
              <a:ext uri="{FF2B5EF4-FFF2-40B4-BE49-F238E27FC236}">
                <a16:creationId xmlns:a16="http://schemas.microsoft.com/office/drawing/2014/main" id="{BC106825-3FD8-F7AD-33E4-4545BBE1708E}"/>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6" name="Zástupný objekt pre obsah 5">
            <a:extLst>
              <a:ext uri="{FF2B5EF4-FFF2-40B4-BE49-F238E27FC236}">
                <a16:creationId xmlns:a16="http://schemas.microsoft.com/office/drawing/2014/main" id="{D5C58149-E5E3-0FF3-E2CF-E2952E87673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724" t="1290" r="950" b="8070"/>
          <a:stretch/>
        </p:blipFill>
        <p:spPr bwMode="auto">
          <a:xfrm>
            <a:off x="1810884" y="1788665"/>
            <a:ext cx="8643257" cy="50693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19857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6D90F-6C04-B00F-9AC2-CE66003AA251}"/>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3A64AD78-5708-1E2F-8C0D-61C1ECFA2E85}"/>
              </a:ext>
            </a:extLst>
          </p:cNvPr>
          <p:cNvSpPr>
            <a:spLocks noGrp="1"/>
          </p:cNvSpPr>
          <p:nvPr>
            <p:ph type="title"/>
          </p:nvPr>
        </p:nvSpPr>
        <p:spPr>
          <a:xfrm>
            <a:off x="0" y="0"/>
            <a:ext cx="12192000" cy="1712686"/>
          </a:xfrm>
        </p:spPr>
        <p:txBody>
          <a:bodyPr/>
          <a:lstStyle/>
          <a:p>
            <a:pPr algn="ctr"/>
            <a:r>
              <a:rPr lang="sk-SK" sz="5400" dirty="0"/>
              <a:t>Komparácia nástrojov riadenia vzdelávania podľa krajín (Str. 48)</a:t>
            </a:r>
          </a:p>
        </p:txBody>
      </p:sp>
      <p:sp>
        <p:nvSpPr>
          <p:cNvPr id="5" name="Zástupný objekt pre číslo snímky 4">
            <a:extLst>
              <a:ext uri="{FF2B5EF4-FFF2-40B4-BE49-F238E27FC236}">
                <a16:creationId xmlns:a16="http://schemas.microsoft.com/office/drawing/2014/main" id="{BA8D4FAA-F0EE-87CC-7FBE-1C5EAE02F521}"/>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7" name="Zástupný objekt pre obsah 6">
            <a:extLst>
              <a:ext uri="{FF2B5EF4-FFF2-40B4-BE49-F238E27FC236}">
                <a16:creationId xmlns:a16="http://schemas.microsoft.com/office/drawing/2014/main" id="{1FDCC7D4-241B-BA51-0FFE-09EB367F12FF}"/>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184" t="1111" r="919" b="7484"/>
          <a:stretch/>
        </p:blipFill>
        <p:spPr bwMode="auto">
          <a:xfrm>
            <a:off x="1676464" y="1657314"/>
            <a:ext cx="8839071" cy="52006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0733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FFEDEC4-C07F-7517-B1F4-6029804CA9EE}"/>
              </a:ext>
            </a:extLst>
          </p:cNvPr>
          <p:cNvSpPr>
            <a:spLocks noGrp="1"/>
          </p:cNvSpPr>
          <p:nvPr>
            <p:ph type="title"/>
          </p:nvPr>
        </p:nvSpPr>
        <p:spPr>
          <a:xfrm>
            <a:off x="0" y="-1"/>
            <a:ext cx="12192000" cy="2075543"/>
          </a:xfrm>
        </p:spPr>
        <p:txBody>
          <a:bodyPr/>
          <a:lstStyle/>
          <a:p>
            <a:pPr algn="ctr"/>
            <a:r>
              <a:rPr lang="sk-SK" sz="6600" dirty="0"/>
              <a:t>Analýza príčin nízkej efektivity systému vzdelávania</a:t>
            </a:r>
          </a:p>
        </p:txBody>
      </p:sp>
      <p:sp>
        <p:nvSpPr>
          <p:cNvPr id="5" name="Zástupný objekt pre číslo snímky 4">
            <a:extLst>
              <a:ext uri="{FF2B5EF4-FFF2-40B4-BE49-F238E27FC236}">
                <a16:creationId xmlns:a16="http://schemas.microsoft.com/office/drawing/2014/main" id="{CD8E0346-9763-ACBD-7FFB-05D9313E79BB}"/>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6" name="Zástupný objekt pre obsah 5">
            <a:extLst>
              <a:ext uri="{FF2B5EF4-FFF2-40B4-BE49-F238E27FC236}">
                <a16:creationId xmlns:a16="http://schemas.microsoft.com/office/drawing/2014/main" id="{2F523C72-170F-89EF-5DCF-46DBDF578E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482504"/>
            <a:ext cx="12192000" cy="3993038"/>
          </a:xfrm>
          <a:prstGeom prst="rect">
            <a:avLst/>
          </a:prstGeom>
          <a:noFill/>
          <a:ln>
            <a:noFill/>
          </a:ln>
        </p:spPr>
      </p:pic>
    </p:spTree>
    <p:extLst>
      <p:ext uri="{BB962C8B-B14F-4D97-AF65-F5344CB8AC3E}">
        <p14:creationId xmlns:p14="http://schemas.microsoft.com/office/powerpoint/2010/main" val="3206177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33945533-3C02-9380-0FB7-15AFBE146D7A}"/>
              </a:ext>
            </a:extLst>
          </p:cNvPr>
          <p:cNvSpPr>
            <a:spLocks noGrp="1"/>
          </p:cNvSpPr>
          <p:nvPr>
            <p:ph type="title"/>
          </p:nvPr>
        </p:nvSpPr>
        <p:spPr>
          <a:xfrm>
            <a:off x="0" y="0"/>
            <a:ext cx="12192000" cy="1099987"/>
          </a:xfrm>
        </p:spPr>
        <p:txBody>
          <a:bodyPr/>
          <a:lstStyle/>
          <a:p>
            <a:pPr algn="ctr"/>
            <a:r>
              <a:rPr lang="sk-SK" dirty="0"/>
              <a:t>Odporúčania pre </a:t>
            </a:r>
            <a:r>
              <a:rPr lang="sk-SK" dirty="0" err="1"/>
              <a:t>strategic</a:t>
            </a:r>
            <a:r>
              <a:rPr lang="sk-SK" dirty="0"/>
              <a:t>. reformu </a:t>
            </a:r>
            <a:r>
              <a:rPr lang="sk-SK" sz="4800" dirty="0"/>
              <a:t>(Str. </a:t>
            </a:r>
            <a:r>
              <a:rPr lang="sk-SK" dirty="0"/>
              <a:t>53</a:t>
            </a:r>
            <a:r>
              <a:rPr lang="sk-SK" sz="4800" dirty="0"/>
              <a:t>-55)</a:t>
            </a:r>
            <a:endParaRPr lang="sk-SK" dirty="0"/>
          </a:p>
        </p:txBody>
      </p:sp>
      <p:sp>
        <p:nvSpPr>
          <p:cNvPr id="3" name="Zástupný objekt pre obsah 2">
            <a:extLst>
              <a:ext uri="{FF2B5EF4-FFF2-40B4-BE49-F238E27FC236}">
                <a16:creationId xmlns:a16="http://schemas.microsoft.com/office/drawing/2014/main" id="{6158FEB7-77E5-61E7-3908-CF47149CDAD8}"/>
              </a:ext>
            </a:extLst>
          </p:cNvPr>
          <p:cNvSpPr>
            <a:spLocks noGrp="1"/>
          </p:cNvSpPr>
          <p:nvPr>
            <p:ph idx="1"/>
          </p:nvPr>
        </p:nvSpPr>
        <p:spPr>
          <a:xfrm>
            <a:off x="0" y="1161143"/>
            <a:ext cx="12192000" cy="5696858"/>
          </a:xfrm>
        </p:spPr>
        <p:txBody>
          <a:bodyPr>
            <a:normAutofit fontScale="92500" lnSpcReduction="20000"/>
          </a:bodyPr>
          <a:lstStyle/>
          <a:p>
            <a:pPr lvl="0">
              <a:lnSpc>
                <a:spcPct val="150000"/>
              </a:lnSpc>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Strategické využívanie dát a analytických nástrojov:</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Zaviesť legislatívne záväzné používanie výstupov z nástrojov </a:t>
            </a:r>
            <a:r>
              <a:rPr lang="sk-SK" sz="2400" dirty="0" err="1">
                <a:effectLst/>
                <a:latin typeface="+mj-lt"/>
                <a:ea typeface="Times New Roman" panose="02020603050405020304" pitchFamily="18" charset="0"/>
              </a:rPr>
              <a:t>Skills</a:t>
            </a:r>
            <a:r>
              <a:rPr lang="sk-SK" sz="2400" dirty="0">
                <a:effectLst/>
                <a:latin typeface="+mj-lt"/>
                <a:ea typeface="Times New Roman" panose="02020603050405020304" pitchFamily="18" charset="0"/>
              </a:rPr>
              <a:t> </a:t>
            </a:r>
            <a:r>
              <a:rPr lang="sk-SK" sz="2400" dirty="0" err="1">
                <a:effectLst/>
                <a:latin typeface="+mj-lt"/>
                <a:ea typeface="Times New Roman" panose="02020603050405020304" pitchFamily="18" charset="0"/>
              </a:rPr>
              <a:t>Forecast</a:t>
            </a:r>
            <a:r>
              <a:rPr lang="sk-SK" sz="2400" dirty="0">
                <a:effectLst/>
                <a:latin typeface="+mj-lt"/>
                <a:ea typeface="Times New Roman" panose="02020603050405020304" pitchFamily="18" charset="0"/>
              </a:rPr>
              <a:t> (napr. SRI, ISCP) pri každoročnom hodnotení ponuky študijných odborov. Integrovať predikčné analýzy do rozhodovacích procesov.</a:t>
            </a:r>
          </a:p>
          <a:p>
            <a:pPr lvl="0">
              <a:lnSpc>
                <a:spcPct val="150000"/>
              </a:lnSpc>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Zavedenie výkonovo orientovaného financovania</a:t>
            </a:r>
            <a:r>
              <a:rPr lang="sk-SK" sz="2400" b="1" dirty="0">
                <a:effectLst/>
                <a:latin typeface="+mj-lt"/>
                <a:ea typeface="Times New Roman" panose="02020603050405020304" pitchFamily="18" charset="0"/>
              </a:rPr>
              <a:t>:</a:t>
            </a:r>
            <a:r>
              <a:rPr lang="sk-SK" sz="2400" dirty="0">
                <a:effectLst/>
                <a:latin typeface="+mj-lt"/>
                <a:ea typeface="Times New Roman" panose="02020603050405020304" pitchFamily="18" charset="0"/>
              </a:rPr>
              <a:t> Transformovať financovanie vysokých a stredných škôl smerom k modelu, kde minimálne 20–30 % rozpočtu bude viazaných na výstupné ukazovatele.</a:t>
            </a:r>
          </a:p>
          <a:p>
            <a:pPr lvl="0">
              <a:lnSpc>
                <a:spcPct val="150000"/>
              </a:lnSpc>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Výkonnostné kontrakty a regulačné nástroje:</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Zaviesť výkonnostné dohody (</a:t>
            </a:r>
            <a:r>
              <a:rPr lang="sk-SK" sz="2400" dirty="0" err="1">
                <a:effectLst/>
                <a:latin typeface="+mj-lt"/>
                <a:ea typeface="Times New Roman" panose="02020603050405020304" pitchFamily="18" charset="0"/>
              </a:rPr>
              <a:t>performance</a:t>
            </a:r>
            <a:r>
              <a:rPr lang="sk-SK" sz="2400" dirty="0">
                <a:effectLst/>
                <a:latin typeface="+mj-lt"/>
                <a:ea typeface="Times New Roman" panose="02020603050405020304" pitchFamily="18" charset="0"/>
              </a:rPr>
              <a:t> </a:t>
            </a:r>
            <a:r>
              <a:rPr lang="sk-SK" sz="2400" dirty="0" err="1">
                <a:effectLst/>
                <a:latin typeface="+mj-lt"/>
                <a:ea typeface="Times New Roman" panose="02020603050405020304" pitchFamily="18" charset="0"/>
              </a:rPr>
              <a:t>agreements</a:t>
            </a:r>
            <a:r>
              <a:rPr lang="sk-SK" sz="2400" dirty="0">
                <a:effectLst/>
                <a:latin typeface="+mj-lt"/>
                <a:ea typeface="Times New Roman" panose="02020603050405020304" pitchFamily="18" charset="0"/>
              </a:rPr>
              <a:t>) medzi školami a štátom (resp. zriaďovateľom). Tieto dohody by mali byť nástrojom strategického riadenia a partnerstva, nie len administratívnym dokumentom.</a:t>
            </a:r>
          </a:p>
          <a:p>
            <a:pPr lvl="0">
              <a:lnSpc>
                <a:spcPct val="150000"/>
              </a:lnSpc>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Posilnenie autonómie a zodpovednosti vzdelávacích inštitúcií:</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Poskytnúť školám väčšiu autonómiu v oblasti návrhu a úpravy študijných programov vrátane možnosti:</a:t>
            </a:r>
            <a:br>
              <a:rPr lang="sk-SK" sz="2400" dirty="0">
                <a:effectLst/>
                <a:latin typeface="+mj-lt"/>
                <a:ea typeface="Times New Roman" panose="02020603050405020304" pitchFamily="18" charset="0"/>
              </a:rPr>
            </a:br>
            <a:r>
              <a:rPr lang="sk-SK" sz="2400" dirty="0">
                <a:effectLst/>
                <a:latin typeface="+mj-lt"/>
                <a:ea typeface="Times New Roman" panose="02020603050405020304" pitchFamily="18" charset="0"/>
              </a:rPr>
              <a:t>o	reagovať na potreby regiónu a zamestnávateľov,</a:t>
            </a:r>
            <a:br>
              <a:rPr lang="sk-SK" sz="2400" dirty="0">
                <a:effectLst/>
                <a:latin typeface="+mj-lt"/>
                <a:ea typeface="Times New Roman" panose="02020603050405020304" pitchFamily="18" charset="0"/>
              </a:rPr>
            </a:br>
            <a:r>
              <a:rPr lang="sk-SK" sz="2400" dirty="0">
                <a:effectLst/>
                <a:latin typeface="+mj-lt"/>
                <a:ea typeface="Times New Roman" panose="02020603050405020304" pitchFamily="18" charset="0"/>
              </a:rPr>
              <a:t>o	zapájať zástupcov praxe do výučby a plánovania kurikula.</a:t>
            </a:r>
          </a:p>
        </p:txBody>
      </p:sp>
      <p:sp>
        <p:nvSpPr>
          <p:cNvPr id="5" name="Zástupný objekt pre číslo snímky 4">
            <a:extLst>
              <a:ext uri="{FF2B5EF4-FFF2-40B4-BE49-F238E27FC236}">
                <a16:creationId xmlns:a16="http://schemas.microsoft.com/office/drawing/2014/main" id="{CF7C03A7-B191-D7ED-1F92-12F1CF35634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007276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16ECDF2B-0CF7-1947-89C4-01D113156225}"/>
              </a:ext>
            </a:extLst>
          </p:cNvPr>
          <p:cNvSpPr>
            <a:spLocks noGrp="1"/>
          </p:cNvSpPr>
          <p:nvPr>
            <p:ph type="title"/>
          </p:nvPr>
        </p:nvSpPr>
        <p:spPr/>
        <p:txBody>
          <a:bodyPr/>
          <a:lstStyle/>
          <a:p>
            <a:r>
              <a:rPr lang="sk-SK" sz="6600" dirty="0"/>
              <a:t>Obsah</a:t>
            </a:r>
            <a:endParaRPr lang="sk-SK" sz="6000" dirty="0"/>
          </a:p>
        </p:txBody>
      </p:sp>
      <p:sp>
        <p:nvSpPr>
          <p:cNvPr id="7" name="Zástupný objekt pre obsah 6">
            <a:extLst>
              <a:ext uri="{FF2B5EF4-FFF2-40B4-BE49-F238E27FC236}">
                <a16:creationId xmlns:a16="http://schemas.microsoft.com/office/drawing/2014/main" id="{3AB2F976-7E9E-521B-006F-83B9E37BA5BB}"/>
              </a:ext>
            </a:extLst>
          </p:cNvPr>
          <p:cNvSpPr>
            <a:spLocks noGrp="1"/>
          </p:cNvSpPr>
          <p:nvPr>
            <p:ph idx="1"/>
          </p:nvPr>
        </p:nvSpPr>
        <p:spPr/>
        <p:txBody>
          <a:bodyPr>
            <a:normAutofit/>
          </a:bodyPr>
          <a:lstStyle/>
          <a:p>
            <a:pPr marL="457200" indent="-457200">
              <a:buFont typeface="+mj-lt"/>
              <a:buAutoNum type="alphaUcPeriod"/>
            </a:pPr>
            <a:r>
              <a:rPr lang="sk-SK" sz="3600" dirty="0"/>
              <a:t>Výskumný problém a ciele dizertačnej práce</a:t>
            </a:r>
          </a:p>
          <a:p>
            <a:pPr marL="457200" indent="-457200">
              <a:buFont typeface="+mj-lt"/>
              <a:buAutoNum type="alphaUcPeriod"/>
            </a:pPr>
            <a:r>
              <a:rPr lang="sk-SK" sz="3600" dirty="0"/>
              <a:t>Súčasný stav poznatkov o téme</a:t>
            </a:r>
          </a:p>
          <a:p>
            <a:pPr marL="457200" indent="-457200">
              <a:buFont typeface="+mj-lt"/>
              <a:buAutoNum type="alphaUcPeriod"/>
            </a:pPr>
            <a:r>
              <a:rPr lang="sk-SK" sz="3600" dirty="0"/>
              <a:t>Analýza metodického prístupu riešenia problematiky dizertačnej práce a metódy skúmania</a:t>
            </a:r>
          </a:p>
          <a:p>
            <a:pPr marL="457200" indent="-457200">
              <a:buFont typeface="+mj-lt"/>
              <a:buAutoNum type="alphaUcPeriod"/>
            </a:pPr>
            <a:r>
              <a:rPr lang="sk-SK" sz="3600" dirty="0"/>
              <a:t>Stav rozpracovanosti</a:t>
            </a:r>
          </a:p>
          <a:p>
            <a:pPr marL="457200" indent="-457200">
              <a:buFont typeface="+mj-lt"/>
              <a:buAutoNum type="alphaUcPeriod"/>
            </a:pPr>
            <a:r>
              <a:rPr lang="sk-SK" sz="3600" dirty="0"/>
              <a:t>Predbežné výsledky a zistenia</a:t>
            </a:r>
          </a:p>
        </p:txBody>
      </p:sp>
      <p:pic>
        <p:nvPicPr>
          <p:cNvPr id="3" name="Picture 2" descr="Vysoká škola ekonómie a manažmentu v Bratislave | Bratislava">
            <a:extLst>
              <a:ext uri="{FF2B5EF4-FFF2-40B4-BE49-F238E27FC236}">
                <a16:creationId xmlns:a16="http://schemas.microsoft.com/office/drawing/2014/main" id="{F923CB0B-2C28-4331-DC82-A6BF07A92C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6151" y="199895"/>
            <a:ext cx="640800" cy="59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62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1ADD7E3-E623-0C68-EA80-C31C2C0A8762}"/>
              </a:ext>
            </a:extLst>
          </p:cNvPr>
          <p:cNvSpPr>
            <a:spLocks noGrp="1"/>
          </p:cNvSpPr>
          <p:nvPr>
            <p:ph type="title"/>
          </p:nvPr>
        </p:nvSpPr>
        <p:spPr>
          <a:xfrm>
            <a:off x="1" y="0"/>
            <a:ext cx="12192000" cy="2146433"/>
          </a:xfrm>
        </p:spPr>
        <p:txBody>
          <a:bodyPr/>
          <a:lstStyle/>
          <a:p>
            <a:pPr algn="ctr"/>
            <a:r>
              <a:rPr lang="pl-PL" sz="6600" dirty="0"/>
              <a:t>METODIKA PRÁCE A </a:t>
            </a:r>
            <a:br>
              <a:rPr lang="pl-PL" sz="6600" dirty="0"/>
            </a:br>
            <a:r>
              <a:rPr lang="pl-PL" sz="6600" dirty="0"/>
              <a:t>METÓDY SKÚMANIA (STR. 60-88)</a:t>
            </a:r>
            <a:endParaRPr lang="sk-SK" sz="6600" dirty="0"/>
          </a:p>
        </p:txBody>
      </p:sp>
      <p:sp>
        <p:nvSpPr>
          <p:cNvPr id="3" name="Zástupný objekt pre obsah 2">
            <a:extLst>
              <a:ext uri="{FF2B5EF4-FFF2-40B4-BE49-F238E27FC236}">
                <a16:creationId xmlns:a16="http://schemas.microsoft.com/office/drawing/2014/main" id="{2E53CB87-BD26-CE94-0E19-855B57090F58}"/>
              </a:ext>
            </a:extLst>
          </p:cNvPr>
          <p:cNvSpPr>
            <a:spLocks noGrp="1"/>
          </p:cNvSpPr>
          <p:nvPr>
            <p:ph idx="1"/>
          </p:nvPr>
        </p:nvSpPr>
        <p:spPr>
          <a:xfrm>
            <a:off x="0" y="2339788"/>
            <a:ext cx="12192000" cy="4561754"/>
          </a:xfrm>
        </p:spPr>
        <p:txBody>
          <a:bodyPr>
            <a:normAutofit fontScale="92500" lnSpcReduction="20000"/>
          </a:bodyPr>
          <a:lstStyle/>
          <a:p>
            <a:pPr marL="457200" indent="-457200">
              <a:buFont typeface="+mj-lt"/>
              <a:buAutoNum type="arabicPeriod"/>
            </a:pPr>
            <a:r>
              <a:rPr lang="sk-SK" sz="2400" b="1" dirty="0">
                <a:solidFill>
                  <a:srgbClr val="66B945"/>
                </a:solidFill>
              </a:rPr>
              <a:t>Charakteristika objektu skúmania </a:t>
            </a:r>
            <a:r>
              <a:rPr lang="sk-SK" sz="2400" dirty="0"/>
              <a:t>→ Stredné a vysoké školy v SR, študijné odbory, absolventi, trh práce, prepojenie s požiadavkami trhu práce</a:t>
            </a:r>
          </a:p>
          <a:p>
            <a:pPr marL="457200" indent="-457200">
              <a:buFont typeface="+mj-lt"/>
              <a:buAutoNum type="arabicPeriod"/>
            </a:pPr>
            <a:r>
              <a:rPr lang="sk-SK" sz="2400" b="1" dirty="0">
                <a:solidFill>
                  <a:schemeClr val="accent6"/>
                </a:solidFill>
              </a:rPr>
              <a:t>Spôsoby získania dát a ich zdroje </a:t>
            </a:r>
            <a:r>
              <a:rPr lang="sk-SK" sz="2400" dirty="0"/>
              <a:t>→ </a:t>
            </a:r>
            <a:r>
              <a:rPr lang="en-US" sz="2400" dirty="0"/>
              <a:t>Dop</a:t>
            </a:r>
            <a:r>
              <a:rPr lang="sk-SK" sz="2400" dirty="0" err="1"/>
              <a:t>ytovanie</a:t>
            </a:r>
            <a:r>
              <a:rPr lang="sk-SK" sz="2400" dirty="0"/>
              <a:t> s dotazníkom medzi vedúcimi pracovníkmi škôl (garanti odborov, vedúci katedier, riaditelia SOŠ a VŠ), sekundárne štatistické dáta (</a:t>
            </a:r>
            <a:r>
              <a:rPr lang="sk-SK" sz="2400" dirty="0" err="1"/>
              <a:t>Eurostat</a:t>
            </a:r>
            <a:r>
              <a:rPr lang="sk-SK" sz="2400" dirty="0"/>
              <a:t>, OECD, Štatistický úrad SR, </a:t>
            </a:r>
            <a:r>
              <a:rPr lang="sk-SK" sz="2400" dirty="0" err="1"/>
              <a:t>Trexima</a:t>
            </a:r>
            <a:r>
              <a:rPr lang="sk-SK" sz="2400" dirty="0"/>
              <a:t>) a vlastné dáta z platformy VITA </a:t>
            </a:r>
          </a:p>
          <a:p>
            <a:pPr marL="457200" indent="-457200">
              <a:buFont typeface="+mj-lt"/>
              <a:buAutoNum type="arabicPeriod"/>
            </a:pPr>
            <a:r>
              <a:rPr lang="sk-SK" sz="2400" b="1" dirty="0">
                <a:solidFill>
                  <a:srgbClr val="66B945"/>
                </a:solidFill>
              </a:rPr>
              <a:t>Výskumné nástroje </a:t>
            </a:r>
            <a:r>
              <a:rPr lang="sk-SK" sz="2400" dirty="0"/>
              <a:t>→ 32-položkový dotazník (</a:t>
            </a:r>
            <a:r>
              <a:rPr lang="sk-SK" sz="2400" dirty="0" err="1"/>
              <a:t>Likertova</a:t>
            </a:r>
            <a:r>
              <a:rPr lang="sk-SK" sz="2400" dirty="0"/>
              <a:t> škála, viacnásobný výber, otvorené otázky)</a:t>
            </a:r>
          </a:p>
          <a:p>
            <a:pPr marL="457200" indent="-457200">
              <a:buFont typeface="+mj-lt"/>
              <a:buAutoNum type="arabicPeriod"/>
            </a:pPr>
            <a:r>
              <a:rPr lang="sk-SK" sz="2400" b="1" dirty="0">
                <a:solidFill>
                  <a:schemeClr val="accent6"/>
                </a:solidFill>
              </a:rPr>
              <a:t>Analýza dát</a:t>
            </a:r>
            <a:r>
              <a:rPr lang="sk-SK" sz="2400" dirty="0"/>
              <a:t> → Vlastné dáta zo vzdelávacej platformy VITA (absolventi ÚPSVaR Projekt Zručnosti pre Trh Práce) </a:t>
            </a:r>
          </a:p>
          <a:p>
            <a:pPr marL="457200" indent="-457200">
              <a:buFont typeface="+mj-lt"/>
              <a:buAutoNum type="arabicPeriod"/>
            </a:pPr>
            <a:r>
              <a:rPr lang="sk-SK" sz="2400" b="1" dirty="0">
                <a:solidFill>
                  <a:srgbClr val="66B945"/>
                </a:solidFill>
              </a:rPr>
              <a:t>Metodológia</a:t>
            </a:r>
            <a:r>
              <a:rPr lang="sk-SK" sz="2400" dirty="0"/>
              <a:t> → Kvantitatívny výskum, korelačná analýza a komparatívna analýza</a:t>
            </a:r>
          </a:p>
          <a:p>
            <a:pPr marL="457200" indent="-457200">
              <a:buFont typeface="+mj-lt"/>
              <a:buAutoNum type="arabicPeriod"/>
            </a:pPr>
            <a:r>
              <a:rPr lang="sk-SK" sz="2400" b="1" dirty="0">
                <a:solidFill>
                  <a:schemeClr val="accent6"/>
                </a:solidFill>
              </a:rPr>
              <a:t>Pracovné postupy </a:t>
            </a:r>
            <a:r>
              <a:rPr lang="sk-SK" sz="2400" dirty="0"/>
              <a:t>→ Z</a:t>
            </a:r>
            <a:r>
              <a:rPr lang="pt-BR" sz="2400" dirty="0"/>
              <a:t>ber, čistenie a transformácia dát, </a:t>
            </a:r>
            <a:r>
              <a:rPr lang="sk-SK" sz="2400" dirty="0"/>
              <a:t>testovanie hypotéz a interpretácia výsledkov</a:t>
            </a:r>
          </a:p>
          <a:p>
            <a:pPr marL="457200" indent="-457200">
              <a:buFont typeface="+mj-lt"/>
              <a:buAutoNum type="arabicPeriod"/>
            </a:pPr>
            <a:r>
              <a:rPr lang="sk-SK" sz="2400" b="1" dirty="0">
                <a:solidFill>
                  <a:srgbClr val="66B945"/>
                </a:solidFill>
              </a:rPr>
              <a:t>Interpretácia výsledkov </a:t>
            </a:r>
            <a:r>
              <a:rPr lang="sk-SK" sz="2400" dirty="0"/>
              <a:t>→ Deskriptívna štatistika, vizualizácie, návrhy riadiacich a motivačných mechanizmov pre školy</a:t>
            </a:r>
          </a:p>
          <a:p>
            <a:pPr marL="457200" indent="-457200">
              <a:buFont typeface="+mj-lt"/>
              <a:buAutoNum type="arabicPeriod"/>
            </a:pPr>
            <a:r>
              <a:rPr lang="sk-SK" sz="2400" b="1" dirty="0">
                <a:solidFill>
                  <a:schemeClr val="accent6"/>
                </a:solidFill>
              </a:rPr>
              <a:t>Technické parametre prostredia </a:t>
            </a:r>
            <a:r>
              <a:rPr lang="sk-SK" sz="2400" dirty="0"/>
              <a:t>→ Online dotazník, databázy </a:t>
            </a:r>
            <a:r>
              <a:rPr lang="sk-SK" sz="2400" dirty="0" err="1"/>
              <a:t>Eurostat</a:t>
            </a:r>
            <a:r>
              <a:rPr lang="sk-SK" sz="2400" dirty="0"/>
              <a:t> a ŠÚ SR, analytické nástroje (Excel, Python/IBM SPSS, vizualizačné knižnice), vzdelávacia platforma VITA (CMS WordPress)</a:t>
            </a:r>
          </a:p>
        </p:txBody>
      </p:sp>
    </p:spTree>
    <p:extLst>
      <p:ext uri="{BB962C8B-B14F-4D97-AF65-F5344CB8AC3E}">
        <p14:creationId xmlns:p14="http://schemas.microsoft.com/office/powerpoint/2010/main" val="2676686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E0A4A8D-81DE-CB7C-9B61-3E8C2C86499D}"/>
              </a:ext>
            </a:extLst>
          </p:cNvPr>
          <p:cNvSpPr>
            <a:spLocks noGrp="1"/>
          </p:cNvSpPr>
          <p:nvPr>
            <p:ph type="title"/>
          </p:nvPr>
        </p:nvSpPr>
        <p:spPr>
          <a:xfrm>
            <a:off x="0" y="-1"/>
            <a:ext cx="12192000" cy="1466119"/>
          </a:xfrm>
        </p:spPr>
        <p:txBody>
          <a:bodyPr/>
          <a:lstStyle/>
          <a:p>
            <a:pPr algn="ctr"/>
            <a:r>
              <a:rPr lang="sk-SK" dirty="0"/>
              <a:t>Model výskumného procesu analýzy (Str. 61) </a:t>
            </a:r>
          </a:p>
        </p:txBody>
      </p:sp>
      <p:sp>
        <p:nvSpPr>
          <p:cNvPr id="5" name="Zástupný objekt pre číslo snímky 4">
            <a:extLst>
              <a:ext uri="{FF2B5EF4-FFF2-40B4-BE49-F238E27FC236}">
                <a16:creationId xmlns:a16="http://schemas.microsoft.com/office/drawing/2014/main" id="{51949D41-1066-80B3-C740-A0F4F127195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Zástupný objekt pre obsah 5">
            <a:extLst>
              <a:ext uri="{FF2B5EF4-FFF2-40B4-BE49-F238E27FC236}">
                <a16:creationId xmlns:a16="http://schemas.microsoft.com/office/drawing/2014/main" id="{83A1BFED-D95E-5838-8F57-868117D817E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571" y="1742560"/>
            <a:ext cx="12046858" cy="4639104"/>
          </a:xfrm>
          <a:prstGeom prst="rect">
            <a:avLst/>
          </a:prstGeom>
          <a:noFill/>
          <a:ln>
            <a:noFill/>
          </a:ln>
        </p:spPr>
      </p:pic>
    </p:spTree>
    <p:extLst>
      <p:ext uri="{BB962C8B-B14F-4D97-AF65-F5344CB8AC3E}">
        <p14:creationId xmlns:p14="http://schemas.microsoft.com/office/powerpoint/2010/main" val="4028517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67A597A-44EE-ED1A-A0AC-137024B57021}"/>
              </a:ext>
            </a:extLst>
          </p:cNvPr>
          <p:cNvSpPr>
            <a:spLocks noGrp="1"/>
          </p:cNvSpPr>
          <p:nvPr>
            <p:ph type="title"/>
          </p:nvPr>
        </p:nvSpPr>
        <p:spPr>
          <a:xfrm>
            <a:off x="1" y="0"/>
            <a:ext cx="12192000" cy="1645920"/>
          </a:xfrm>
        </p:spPr>
        <p:txBody>
          <a:bodyPr/>
          <a:lstStyle/>
          <a:p>
            <a:pPr algn="ctr"/>
            <a:r>
              <a:rPr lang="sk-SK" sz="5400" dirty="0"/>
              <a:t>ŠTATISTICKÉ SPRACOVANIE A </a:t>
            </a:r>
            <a:br>
              <a:rPr lang="sk-SK" sz="5400" dirty="0"/>
            </a:br>
            <a:r>
              <a:rPr lang="sk-SK" sz="5400" dirty="0"/>
              <a:t>ANALYTICKÉ NÁSTROJE (Str. 79-85)</a:t>
            </a:r>
          </a:p>
        </p:txBody>
      </p:sp>
      <p:sp>
        <p:nvSpPr>
          <p:cNvPr id="3" name="Zástupný objekt pre obsah 2">
            <a:extLst>
              <a:ext uri="{FF2B5EF4-FFF2-40B4-BE49-F238E27FC236}">
                <a16:creationId xmlns:a16="http://schemas.microsoft.com/office/drawing/2014/main" id="{AD163363-2E87-2AEC-7604-892E3EEA5077}"/>
              </a:ext>
            </a:extLst>
          </p:cNvPr>
          <p:cNvSpPr>
            <a:spLocks noGrp="1"/>
          </p:cNvSpPr>
          <p:nvPr>
            <p:ph idx="1"/>
          </p:nvPr>
        </p:nvSpPr>
        <p:spPr>
          <a:xfrm>
            <a:off x="0" y="1761423"/>
            <a:ext cx="12192000" cy="5096577"/>
          </a:xfrm>
        </p:spPr>
        <p:txBody>
          <a:bodyPr>
            <a:normAutofit fontScale="92500" lnSpcReduction="20000"/>
          </a:bodyPr>
          <a:lstStyle/>
          <a:p>
            <a:pPr lvl="0" algn="just">
              <a:lnSpc>
                <a:spcPct val="115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Početnosť a relatívna početnosť</a:t>
            </a:r>
            <a:r>
              <a:rPr lang="sk-SK" sz="2400" dirty="0">
                <a:solidFill>
                  <a:srgbClr val="66B945"/>
                </a:solidFill>
                <a:effectLst/>
                <a:latin typeface="+mj-lt"/>
                <a:ea typeface="Times New Roman" panose="02020603050405020304" pitchFamily="18" charset="0"/>
              </a:rPr>
              <a:t> – </a:t>
            </a:r>
            <a:r>
              <a:rPr lang="sk-SK" sz="2400" dirty="0">
                <a:effectLst/>
                <a:latin typeface="+mj-lt"/>
                <a:ea typeface="Times New Roman" panose="02020603050405020304" pitchFamily="18" charset="0"/>
              </a:rPr>
              <a:t>základná kvantifikácia odpovedí </a:t>
            </a:r>
            <a:r>
              <a:rPr lang="sk-SK" sz="2400" dirty="0"/>
              <a:t>respondentov</a:t>
            </a:r>
            <a:r>
              <a:rPr lang="sk-SK" sz="2400" dirty="0">
                <a:effectLst/>
                <a:latin typeface="+mj-lt"/>
                <a:ea typeface="Times New Roman" panose="02020603050405020304" pitchFamily="18" charset="0"/>
              </a:rPr>
              <a:t>;</a:t>
            </a:r>
          </a:p>
          <a:p>
            <a:pPr marL="342900" lvl="0" indent="-342900" algn="just">
              <a:lnSpc>
                <a:spcPct val="115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Aritmetický priemer a medián</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zisťovanie centrálnej tendencie;</a:t>
            </a:r>
          </a:p>
          <a:p>
            <a:pPr lvl="0" algn="just">
              <a:lnSpc>
                <a:spcPct val="115000"/>
              </a:lnSpc>
              <a:buSzPts val="1000"/>
              <a:buFont typeface="+mj-lt"/>
              <a:buAutoNum type="arabicPeriod"/>
              <a:tabLst>
                <a:tab pos="457200" algn="l"/>
              </a:tabLst>
            </a:pPr>
            <a:r>
              <a:rPr lang="sk-SK" sz="2400" b="1" dirty="0" err="1">
                <a:solidFill>
                  <a:srgbClr val="66B945"/>
                </a:solidFill>
                <a:effectLst/>
                <a:latin typeface="+mj-lt"/>
                <a:ea typeface="Times New Roman" panose="02020603050405020304" pitchFamily="18" charset="0"/>
              </a:rPr>
              <a:t>Kvartily</a:t>
            </a:r>
            <a:r>
              <a:rPr lang="sk-SK" sz="2400" b="1" dirty="0">
                <a:solidFill>
                  <a:srgbClr val="66B945"/>
                </a:solidFill>
                <a:effectLst/>
                <a:latin typeface="+mj-lt"/>
                <a:ea typeface="Times New Roman" panose="02020603050405020304" pitchFamily="18" charset="0"/>
              </a:rPr>
              <a:t> a </a:t>
            </a:r>
            <a:r>
              <a:rPr lang="sk-SK" sz="2400" b="1" dirty="0" err="1">
                <a:solidFill>
                  <a:srgbClr val="66B945"/>
                </a:solidFill>
                <a:effectLst/>
                <a:latin typeface="+mj-lt"/>
                <a:ea typeface="Times New Roman" panose="02020603050405020304" pitchFamily="18" charset="0"/>
              </a:rPr>
              <a:t>percentily</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hodnotenie distribúcie údajov </a:t>
            </a:r>
            <a:r>
              <a:rPr lang="sk-SK" sz="2400" dirty="0"/>
              <a:t>a identifikácia extrémnych hodnôt</a:t>
            </a:r>
            <a:r>
              <a:rPr lang="sk-SK" sz="2400" dirty="0">
                <a:effectLst/>
                <a:latin typeface="+mj-lt"/>
                <a:ea typeface="Times New Roman" panose="02020603050405020304" pitchFamily="18" charset="0"/>
              </a:rPr>
              <a:t>;</a:t>
            </a:r>
          </a:p>
          <a:p>
            <a:pPr marL="342900" lvl="0" indent="-342900" algn="just">
              <a:lnSpc>
                <a:spcPct val="115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Smerodajná odchýlka, rozptyl, variačný koeficient</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výpočet variability odpovedí;</a:t>
            </a:r>
          </a:p>
          <a:p>
            <a:pPr lvl="0" algn="just">
              <a:lnSpc>
                <a:spcPct val="115000"/>
              </a:lnSpc>
              <a:buSzPts val="1000"/>
              <a:buFont typeface="+mj-lt"/>
              <a:buAutoNum type="arabicPeriod"/>
              <a:tabLst>
                <a:tab pos="457200" algn="l"/>
              </a:tabLst>
            </a:pPr>
            <a:r>
              <a:rPr lang="sk-SK" sz="2400" b="1" dirty="0" err="1">
                <a:solidFill>
                  <a:srgbClr val="66B945"/>
                </a:solidFill>
                <a:effectLst/>
                <a:latin typeface="+mj-lt"/>
                <a:ea typeface="Times New Roman" panose="02020603050405020304" pitchFamily="18" charset="0"/>
              </a:rPr>
              <a:t>Cronbachova</a:t>
            </a:r>
            <a:r>
              <a:rPr lang="sk-SK" sz="2400" b="1" dirty="0">
                <a:solidFill>
                  <a:srgbClr val="66B945"/>
                </a:solidFill>
                <a:effectLst/>
                <a:latin typeface="+mj-lt"/>
                <a:ea typeface="Times New Roman" panose="02020603050405020304" pitchFamily="18" charset="0"/>
              </a:rPr>
              <a:t> alfa</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test vnútornej konzistencie </a:t>
            </a:r>
            <a:r>
              <a:rPr lang="sk-SK" sz="2400" dirty="0"/>
              <a:t>dotazníkových </a:t>
            </a:r>
            <a:r>
              <a:rPr lang="sk-SK" sz="2400" dirty="0">
                <a:effectLst/>
                <a:latin typeface="+mj-lt"/>
                <a:ea typeface="Times New Roman" panose="02020603050405020304" pitchFamily="18" charset="0"/>
              </a:rPr>
              <a:t>škál, overenie spoľahlivosti </a:t>
            </a:r>
            <a:r>
              <a:rPr lang="sk-SK" sz="2400" dirty="0"/>
              <a:t>nástroja</a:t>
            </a:r>
            <a:r>
              <a:rPr lang="sk-SK" sz="2400" dirty="0">
                <a:effectLst/>
                <a:latin typeface="+mj-lt"/>
                <a:ea typeface="Times New Roman" panose="02020603050405020304" pitchFamily="18" charset="0"/>
              </a:rPr>
              <a:t>;</a:t>
            </a:r>
          </a:p>
          <a:p>
            <a:pPr lvl="0" algn="just">
              <a:lnSpc>
                <a:spcPct val="115000"/>
              </a:lnSpc>
              <a:buSzPts val="1000"/>
              <a:buFont typeface="+mj-lt"/>
              <a:buAutoNum type="arabicPeriod"/>
              <a:tabLst>
                <a:tab pos="457200" algn="l"/>
              </a:tabLst>
            </a:pPr>
            <a:r>
              <a:rPr lang="sk-SK" sz="2400" b="1" dirty="0" err="1">
                <a:solidFill>
                  <a:srgbClr val="66B945"/>
                </a:solidFill>
                <a:effectLst/>
                <a:latin typeface="+mj-lt"/>
                <a:ea typeface="Times New Roman" panose="02020603050405020304" pitchFamily="18" charset="0"/>
              </a:rPr>
              <a:t>Pearsonova</a:t>
            </a:r>
            <a:r>
              <a:rPr lang="sk-SK" sz="2400" b="1" dirty="0">
                <a:solidFill>
                  <a:srgbClr val="66B945"/>
                </a:solidFill>
                <a:effectLst/>
                <a:latin typeface="+mj-lt"/>
                <a:ea typeface="Times New Roman" panose="02020603050405020304" pitchFamily="18" charset="0"/>
              </a:rPr>
              <a:t> a </a:t>
            </a:r>
            <a:r>
              <a:rPr lang="sk-SK" sz="2400" b="1" dirty="0" err="1">
                <a:solidFill>
                  <a:srgbClr val="66B945"/>
                </a:solidFill>
                <a:effectLst/>
                <a:latin typeface="+mj-lt"/>
                <a:ea typeface="Times New Roman" panose="02020603050405020304" pitchFamily="18" charset="0"/>
              </a:rPr>
              <a:t>Spearmanova</a:t>
            </a:r>
            <a:r>
              <a:rPr lang="sk-SK" sz="2400" b="1" dirty="0">
                <a:solidFill>
                  <a:srgbClr val="66B945"/>
                </a:solidFill>
                <a:effectLst/>
                <a:latin typeface="+mj-lt"/>
                <a:ea typeface="Times New Roman" panose="02020603050405020304" pitchFamily="18" charset="0"/>
              </a:rPr>
              <a:t>  korelácia</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zisťovanie vzťahov medzi premennými (napr. </a:t>
            </a:r>
            <a:r>
              <a:rPr lang="sk-SK" sz="2400" dirty="0"/>
              <a:t>ponuka odborov </a:t>
            </a:r>
            <a:r>
              <a:rPr lang="sk-SK" sz="2400" dirty="0" err="1"/>
              <a:t>vs</a:t>
            </a:r>
            <a:r>
              <a:rPr lang="sk-SK" sz="2400" dirty="0"/>
              <a:t>. uplatniteľnosť absolventov)</a:t>
            </a:r>
            <a:r>
              <a:rPr lang="sk-SK" sz="2400" dirty="0">
                <a:effectLst/>
                <a:latin typeface="+mj-lt"/>
                <a:ea typeface="Times New Roman" panose="02020603050405020304" pitchFamily="18" charset="0"/>
              </a:rPr>
              <a:t>;</a:t>
            </a:r>
          </a:p>
          <a:p>
            <a:pPr marL="342900" lvl="0" indent="-342900" algn="just">
              <a:lnSpc>
                <a:spcPct val="150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ANOVA (jednofaktorová analýza rozptylu)</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porovnávanie výstupov medzi skupinami respondentov (SOŠ </a:t>
            </a:r>
            <a:r>
              <a:rPr lang="sk-SK" sz="2400" dirty="0" err="1">
                <a:effectLst/>
                <a:latin typeface="+mj-lt"/>
                <a:ea typeface="Times New Roman" panose="02020603050405020304" pitchFamily="18" charset="0"/>
              </a:rPr>
              <a:t>vs</a:t>
            </a:r>
            <a:r>
              <a:rPr lang="sk-SK" sz="2400" dirty="0">
                <a:effectLst/>
                <a:latin typeface="+mj-lt"/>
                <a:ea typeface="Times New Roman" panose="02020603050405020304" pitchFamily="18" charset="0"/>
              </a:rPr>
              <a:t>. VŠ);</a:t>
            </a:r>
          </a:p>
          <a:p>
            <a:pPr marL="342900" lvl="0" indent="-342900" algn="just">
              <a:lnSpc>
                <a:spcPct val="150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P-hodnota, hladina významnosti α = 0,05</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rozhodovanie o platnosti hypotéz;</a:t>
            </a:r>
          </a:p>
          <a:p>
            <a:pPr lvl="0" algn="just">
              <a:lnSpc>
                <a:spcPct val="150000"/>
              </a:lnSpc>
              <a:buSzPts val="1000"/>
              <a:buFont typeface="+mj-lt"/>
              <a:buAutoNum type="arabicPeriod"/>
              <a:tabLst>
                <a:tab pos="457200" algn="l"/>
              </a:tabLst>
            </a:pPr>
            <a:r>
              <a:rPr lang="sk-SK" sz="2400" b="1" dirty="0">
                <a:solidFill>
                  <a:srgbClr val="66B945"/>
                </a:solidFill>
                <a:effectLst/>
                <a:latin typeface="+mj-lt"/>
                <a:ea typeface="Times New Roman" panose="02020603050405020304" pitchFamily="18" charset="0"/>
              </a:rPr>
              <a:t>Doplňujúce vizualizácie</a:t>
            </a:r>
            <a:r>
              <a:rPr lang="sk-SK" sz="2400" dirty="0">
                <a:solidFill>
                  <a:srgbClr val="66B945"/>
                </a:solidFill>
                <a:effectLst/>
                <a:latin typeface="+mj-lt"/>
                <a:ea typeface="Times New Roman" panose="02020603050405020304" pitchFamily="18" charset="0"/>
              </a:rPr>
              <a:t> </a:t>
            </a:r>
            <a:r>
              <a:rPr lang="sk-SK" sz="2400" dirty="0">
                <a:effectLst/>
                <a:latin typeface="+mj-lt"/>
                <a:ea typeface="Times New Roman" panose="02020603050405020304" pitchFamily="18" charset="0"/>
              </a:rPr>
              <a:t>– grafy, kontingenčné tabuľky, radarové diagramy, </a:t>
            </a:r>
            <a:r>
              <a:rPr lang="sk-SK" sz="2400" dirty="0"/>
              <a:t>knižnice (</a:t>
            </a:r>
            <a:r>
              <a:rPr lang="sk-SK" sz="2400" dirty="0" err="1"/>
              <a:t>Matplotlib</a:t>
            </a:r>
            <a:r>
              <a:rPr lang="sk-SK" sz="2400" dirty="0"/>
              <a:t>, </a:t>
            </a:r>
            <a:r>
              <a:rPr lang="sk-SK" sz="2400" dirty="0" err="1"/>
              <a:t>Seaborn</a:t>
            </a:r>
            <a:r>
              <a:rPr lang="sk-SK" sz="2400" dirty="0"/>
              <a:t>)</a:t>
            </a:r>
            <a:r>
              <a:rPr lang="sk-SK" sz="2400" dirty="0">
                <a:effectLst/>
                <a:latin typeface="+mj-lt"/>
                <a:ea typeface="Times New Roman" panose="02020603050405020304" pitchFamily="18" charset="0"/>
              </a:rPr>
              <a:t>.</a:t>
            </a:r>
            <a:endParaRPr lang="sk-SK" sz="4000" dirty="0">
              <a:latin typeface="+mj-lt"/>
            </a:endParaRPr>
          </a:p>
        </p:txBody>
      </p:sp>
      <p:sp>
        <p:nvSpPr>
          <p:cNvPr id="5" name="Zástupný objekt pre číslo snímky 4">
            <a:extLst>
              <a:ext uri="{FF2B5EF4-FFF2-40B4-BE49-F238E27FC236}">
                <a16:creationId xmlns:a16="http://schemas.microsoft.com/office/drawing/2014/main" id="{EC70B49C-39AE-6E91-4935-5967C993F402}"/>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2075788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9433E58-C08E-C277-81F1-F935D18E364E}"/>
              </a:ext>
            </a:extLst>
          </p:cNvPr>
          <p:cNvSpPr>
            <a:spLocks noGrp="1"/>
          </p:cNvSpPr>
          <p:nvPr>
            <p:ph type="title"/>
          </p:nvPr>
        </p:nvSpPr>
        <p:spPr>
          <a:xfrm>
            <a:off x="0" y="1"/>
            <a:ext cx="12192000" cy="1763486"/>
          </a:xfrm>
        </p:spPr>
        <p:txBody>
          <a:bodyPr/>
          <a:lstStyle/>
          <a:p>
            <a:pPr algn="ctr"/>
            <a:r>
              <a:rPr lang="sk-SK" sz="6000" dirty="0"/>
              <a:t>VÝSKUMNÝ PROJEKT </a:t>
            </a:r>
            <a:br>
              <a:rPr lang="sk-SK" sz="6000" dirty="0"/>
            </a:br>
            <a:r>
              <a:rPr lang="sk-SK" sz="6000" dirty="0"/>
              <a:t>(VÝSKUMNÝ PLÁN) (STR. 68)</a:t>
            </a:r>
          </a:p>
        </p:txBody>
      </p:sp>
      <p:sp>
        <p:nvSpPr>
          <p:cNvPr id="5" name="Zástupný objekt pre číslo snímky 4">
            <a:extLst>
              <a:ext uri="{FF2B5EF4-FFF2-40B4-BE49-F238E27FC236}">
                <a16:creationId xmlns:a16="http://schemas.microsoft.com/office/drawing/2014/main" id="{182781B6-3BDE-057A-2473-CCAC43778D7E}"/>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Zástupný objekt pre obsah 6">
            <a:extLst>
              <a:ext uri="{FF2B5EF4-FFF2-40B4-BE49-F238E27FC236}">
                <a16:creationId xmlns:a16="http://schemas.microsoft.com/office/drawing/2014/main" id="{F873E5B8-6A52-AE2C-A118-CC7DC0AF176B}"/>
              </a:ext>
            </a:extLst>
          </p:cNvPr>
          <p:cNvPicPr>
            <a:picLocks noGrp="1" noChangeAspect="1"/>
          </p:cNvPicPr>
          <p:nvPr>
            <p:ph idx="1"/>
          </p:nvPr>
        </p:nvPicPr>
        <p:blipFill rotWithShape="1">
          <a:blip r:embed="rId3"/>
          <a:srcRect l="2750"/>
          <a:stretch/>
        </p:blipFill>
        <p:spPr bwMode="auto">
          <a:xfrm>
            <a:off x="1133015" y="1928421"/>
            <a:ext cx="9957477" cy="49295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6844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objekt pre číslo snímky 4">
            <a:extLst>
              <a:ext uri="{FF2B5EF4-FFF2-40B4-BE49-F238E27FC236}">
                <a16:creationId xmlns:a16="http://schemas.microsoft.com/office/drawing/2014/main" id="{13207007-612D-9C5F-1E35-4F98C7E284AE}"/>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2" name="Obrázok 1">
            <a:extLst>
              <a:ext uri="{FF2B5EF4-FFF2-40B4-BE49-F238E27FC236}">
                <a16:creationId xmlns:a16="http://schemas.microsoft.com/office/drawing/2014/main" id="{A50F93D5-EBFF-F9DB-7233-02817AC789ED}"/>
              </a:ext>
            </a:extLst>
          </p:cNvPr>
          <p:cNvPicPr>
            <a:picLocks noChangeAspect="1"/>
          </p:cNvPicPr>
          <p:nvPr/>
        </p:nvPicPr>
        <p:blipFill>
          <a:blip r:embed="rId2"/>
          <a:stretch>
            <a:fillRect/>
          </a:stretch>
        </p:blipFill>
        <p:spPr>
          <a:xfrm>
            <a:off x="7971818" y="0"/>
            <a:ext cx="4220182" cy="6858000"/>
          </a:xfrm>
          <a:prstGeom prst="rect">
            <a:avLst/>
          </a:prstGeom>
        </p:spPr>
      </p:pic>
      <p:sp>
        <p:nvSpPr>
          <p:cNvPr id="4" name="Zástupný objekt pre obsah 3">
            <a:extLst>
              <a:ext uri="{FF2B5EF4-FFF2-40B4-BE49-F238E27FC236}">
                <a16:creationId xmlns:a16="http://schemas.microsoft.com/office/drawing/2014/main" id="{85EA6E36-765B-FBB3-11E7-C2FF9C946468}"/>
              </a:ext>
            </a:extLst>
          </p:cNvPr>
          <p:cNvSpPr>
            <a:spLocks noGrp="1"/>
          </p:cNvSpPr>
          <p:nvPr>
            <p:ph idx="1"/>
          </p:nvPr>
        </p:nvSpPr>
        <p:spPr>
          <a:xfrm>
            <a:off x="0" y="0"/>
            <a:ext cx="7971818" cy="6857999"/>
          </a:xfrm>
        </p:spPr>
        <p:txBody>
          <a:bodyPr>
            <a:normAutofit fontScale="85000" lnSpcReduction="10000"/>
          </a:bodyPr>
          <a:lstStyle/>
          <a:p>
            <a:pPr marL="0" indent="0">
              <a:buNone/>
            </a:pPr>
            <a:r>
              <a:rPr lang="sk-SK" sz="3300" b="1" dirty="0">
                <a:solidFill>
                  <a:srgbClr val="66B945"/>
                </a:solidFill>
              </a:rPr>
              <a:t>Dotazník</a:t>
            </a:r>
            <a:r>
              <a:rPr lang="sk-SK" sz="3300" dirty="0"/>
              <a:t> pozostáva z </a:t>
            </a:r>
            <a:r>
              <a:rPr lang="sk-SK" sz="3300" b="1" dirty="0">
                <a:solidFill>
                  <a:srgbClr val="66B945"/>
                </a:solidFill>
              </a:rPr>
              <a:t>32 štruktúrovaných otázok</a:t>
            </a:r>
            <a:r>
              <a:rPr lang="sk-SK" sz="3300" dirty="0"/>
              <a:t>, ktoré boli tematicky rozdelené do </a:t>
            </a:r>
            <a:r>
              <a:rPr lang="sk-SK" sz="3300" b="1" dirty="0">
                <a:solidFill>
                  <a:srgbClr val="66B945"/>
                </a:solidFill>
              </a:rPr>
              <a:t>3 logických oblastí</a:t>
            </a:r>
            <a:r>
              <a:rPr lang="sk-SK" sz="3300" dirty="0"/>
              <a:t>:</a:t>
            </a:r>
          </a:p>
          <a:p>
            <a:pPr marL="514350" lvl="0" indent="-514350">
              <a:buFont typeface="+mj-lt"/>
              <a:buAutoNum type="arabicPeriod"/>
            </a:pPr>
            <a:r>
              <a:rPr lang="sk-SK" b="1" dirty="0">
                <a:solidFill>
                  <a:schemeClr val="accent6"/>
                </a:solidFill>
              </a:rPr>
              <a:t>Identifikácia respondenta a charakteristika školy </a:t>
            </a:r>
            <a:r>
              <a:rPr lang="sk-SK" dirty="0"/>
              <a:t>– otázky zamerané na typ školy (SOŠ/VŠ), lokalitu pôsobnosti (kraj, obec, región), počet žiakov a odborov, existenciu duálneho vzdelávania a formy spolupráce so zamestnávateľmi;</a:t>
            </a:r>
          </a:p>
          <a:p>
            <a:pPr marL="514350" lvl="0" indent="-514350">
              <a:buFont typeface="+mj-lt"/>
              <a:buAutoNum type="arabicPeriod"/>
            </a:pPr>
            <a:r>
              <a:rPr lang="sk-SK" b="1" dirty="0">
                <a:solidFill>
                  <a:schemeClr val="accent6"/>
                </a:solidFill>
              </a:rPr>
              <a:t>Vnímanie potrieb trhu práce a reakcie školy </a:t>
            </a:r>
            <a:r>
              <a:rPr lang="sk-SK" dirty="0"/>
              <a:t>– zisťovanie názorov na aktuálny a budúci vývoj dopytu po povolaniach, faktory, ktoré ovplyvňujú rozhodovanie o zmene alebo zachovaní odborov;</a:t>
            </a:r>
          </a:p>
          <a:p>
            <a:pPr marL="514350" lvl="0" indent="-514350">
              <a:buFont typeface="+mj-lt"/>
              <a:buAutoNum type="arabicPeriod"/>
            </a:pPr>
            <a:r>
              <a:rPr lang="sk-SK" b="1" dirty="0">
                <a:solidFill>
                  <a:schemeClr val="accent6"/>
                </a:solidFill>
              </a:rPr>
              <a:t>Úroveň využívania dát o absolventoch, systém hodnotenia uplatniteľnosti, spôsob financovania a motivácie k zmene odborov </a:t>
            </a:r>
            <a:r>
              <a:rPr lang="sk-SK" dirty="0"/>
              <a:t>– otázky súvisiace s využívaním výstupov z analytických systémov, rozhodovacími mechanizmami a vplyvom exogénnych stimulov na stratégiu školy.</a:t>
            </a:r>
          </a:p>
        </p:txBody>
      </p:sp>
    </p:spTree>
    <p:extLst>
      <p:ext uri="{BB962C8B-B14F-4D97-AF65-F5344CB8AC3E}">
        <p14:creationId xmlns:p14="http://schemas.microsoft.com/office/powerpoint/2010/main" val="11350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Light"/>
              <a:ea typeface="+mn-ea"/>
              <a:cs typeface="+mn-cs"/>
            </a:endParaRPr>
          </a:p>
        </p:txBody>
      </p:sp>
      <p:sp>
        <p:nvSpPr>
          <p:cNvPr id="2" name="Nadpis 1">
            <a:extLst>
              <a:ext uri="{FF2B5EF4-FFF2-40B4-BE49-F238E27FC236}">
                <a16:creationId xmlns:a16="http://schemas.microsoft.com/office/drawing/2014/main" id="{E7EA16F4-C7AE-4398-A101-101824F925BF}"/>
              </a:ext>
            </a:extLst>
          </p:cNvPr>
          <p:cNvSpPr>
            <a:spLocks noGrp="1"/>
          </p:cNvSpPr>
          <p:nvPr>
            <p:ph type="title"/>
          </p:nvPr>
        </p:nvSpPr>
        <p:spPr>
          <a:xfrm>
            <a:off x="0" y="1"/>
            <a:ext cx="12192000" cy="1620252"/>
          </a:xfrm>
        </p:spPr>
        <p:txBody>
          <a:bodyPr vert="horz" lIns="91440" tIns="45720" rIns="91440" bIns="45720" rtlCol="0" anchor="ctr">
            <a:noAutofit/>
          </a:bodyPr>
          <a:lstStyle/>
          <a:p>
            <a:pPr algn="ctr"/>
            <a:r>
              <a:rPr lang="en-US" sz="6200" b="1" kern="1200" dirty="0" err="1">
                <a:solidFill>
                  <a:srgbClr val="FFFFFF"/>
                </a:solidFill>
                <a:latin typeface="Helvetica" panose="020B0604020202020204" pitchFamily="34" charset="0"/>
                <a:cs typeface="Helvetica" panose="020B0604020202020204" pitchFamily="34" charset="0"/>
              </a:rPr>
              <a:t>Výskumná</a:t>
            </a:r>
            <a:r>
              <a:rPr lang="en-US" sz="6200" b="1" kern="1200" dirty="0">
                <a:solidFill>
                  <a:srgbClr val="FFFFFF"/>
                </a:solidFill>
                <a:latin typeface="Helvetica" panose="020B0604020202020204" pitchFamily="34" charset="0"/>
                <a:cs typeface="Helvetica" panose="020B0604020202020204" pitchFamily="34" charset="0"/>
              </a:rPr>
              <a:t> </a:t>
            </a:r>
            <a:r>
              <a:rPr lang="en-US" sz="6200" b="1" kern="1200" dirty="0" err="1">
                <a:solidFill>
                  <a:srgbClr val="FFFFFF"/>
                </a:solidFill>
                <a:latin typeface="Helvetica" panose="020B0604020202020204" pitchFamily="34" charset="0"/>
                <a:cs typeface="Helvetica" panose="020B0604020202020204" pitchFamily="34" charset="0"/>
              </a:rPr>
              <a:t>vzorka</a:t>
            </a:r>
            <a:r>
              <a:rPr lang="sk-SK" sz="6200" b="1" kern="1200" dirty="0">
                <a:solidFill>
                  <a:srgbClr val="FFFFFF"/>
                </a:solidFill>
                <a:latin typeface="Helvetica" panose="020B0604020202020204" pitchFamily="34" charset="0"/>
                <a:cs typeface="Helvetica" panose="020B0604020202020204" pitchFamily="34" charset="0"/>
              </a:rPr>
              <a:t> </a:t>
            </a:r>
            <a:br>
              <a:rPr lang="sk-SK" sz="6200" b="1" kern="1200" dirty="0">
                <a:solidFill>
                  <a:srgbClr val="FFFFFF"/>
                </a:solidFill>
                <a:latin typeface="Helvetica" panose="020B0604020202020204" pitchFamily="34" charset="0"/>
                <a:cs typeface="Helvetica" panose="020B0604020202020204" pitchFamily="34" charset="0"/>
              </a:rPr>
            </a:br>
            <a:r>
              <a:rPr lang="sk-SK" sz="6200" b="1" kern="1200" dirty="0">
                <a:solidFill>
                  <a:srgbClr val="FFFFFF"/>
                </a:solidFill>
                <a:latin typeface="Helvetica" panose="020B0604020202020204" pitchFamily="34" charset="0"/>
                <a:cs typeface="Helvetica" panose="020B0604020202020204" pitchFamily="34" charset="0"/>
              </a:rPr>
              <a:t>Platforma VITA a ÚPSVaR</a:t>
            </a:r>
            <a:endParaRPr lang="en-US" sz="6200" b="1" kern="1200" dirty="0">
              <a:solidFill>
                <a:srgbClr val="FFFFFF"/>
              </a:solidFill>
              <a:latin typeface="Helvetica" panose="020B0604020202020204" pitchFamily="34" charset="0"/>
              <a:cs typeface="Helvetica" panose="020B0604020202020204" pitchFamily="34" charset="0"/>
            </a:endParaRPr>
          </a:p>
        </p:txBody>
      </p:sp>
      <p:graphicFrame>
        <p:nvGraphicFramePr>
          <p:cNvPr id="9" name="Zástupný objekt pre obsah 5">
            <a:extLst>
              <a:ext uri="{FF2B5EF4-FFF2-40B4-BE49-F238E27FC236}">
                <a16:creationId xmlns:a16="http://schemas.microsoft.com/office/drawing/2014/main" id="{06F6DA33-3DBA-4D93-8B34-B1E2CE8F3A7A}"/>
              </a:ext>
            </a:extLst>
          </p:cNvPr>
          <p:cNvGraphicFramePr>
            <a:graphicFrameLocks noGrp="1"/>
          </p:cNvGraphicFramePr>
          <p:nvPr>
            <p:ph sz="half" idx="1"/>
            <p:extLst>
              <p:ext uri="{D42A27DB-BD31-4B8C-83A1-F6EECF244321}">
                <p14:modId xmlns:p14="http://schemas.microsoft.com/office/powerpoint/2010/main" val="1610922990"/>
              </p:ext>
            </p:extLst>
          </p:nvPr>
        </p:nvGraphicFramePr>
        <p:xfrm>
          <a:off x="338010" y="2064066"/>
          <a:ext cx="11439779" cy="4551940"/>
        </p:xfrm>
        <a:graphic>
          <a:graphicData uri="http://schemas.openxmlformats.org/drawingml/2006/table">
            <a:tbl>
              <a:tblPr firstRow="1" firstCol="1" bandRow="1"/>
              <a:tblGrid>
                <a:gridCol w="5997476">
                  <a:extLst>
                    <a:ext uri="{9D8B030D-6E8A-4147-A177-3AD203B41FA5}">
                      <a16:colId xmlns:a16="http://schemas.microsoft.com/office/drawing/2014/main" val="928805156"/>
                    </a:ext>
                  </a:extLst>
                </a:gridCol>
                <a:gridCol w="5442303">
                  <a:extLst>
                    <a:ext uri="{9D8B030D-6E8A-4147-A177-3AD203B41FA5}">
                      <a16:colId xmlns:a16="http://schemas.microsoft.com/office/drawing/2014/main" val="3834364899"/>
                    </a:ext>
                  </a:extLst>
                </a:gridCol>
              </a:tblGrid>
              <a:tr h="676467">
                <a:tc>
                  <a:txBody>
                    <a:bodyPr/>
                    <a:lstStyle/>
                    <a:p>
                      <a:pPr algn="l"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Obdobie</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r" fontAlgn="ctr">
                        <a:lnSpc>
                          <a:spcPct val="107000"/>
                        </a:lnSpc>
                        <a:spcBef>
                          <a:spcPts val="0"/>
                        </a:spcBef>
                        <a:spcAft>
                          <a:spcPts val="800"/>
                        </a:spcAft>
                      </a:pPr>
                      <a:r>
                        <a:rPr lang="en-US"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04/</a:t>
                      </a: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2024-</a:t>
                      </a:r>
                      <a:r>
                        <a:rPr lang="en-US"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12/</a:t>
                      </a: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2025 – </a:t>
                      </a:r>
                      <a:r>
                        <a:rPr lang="en-US"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1,5</a:t>
                      </a: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 rok</a:t>
                      </a:r>
                      <a:r>
                        <a:rPr lang="en-US"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a</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282331569"/>
                  </a:ext>
                </a:extLst>
              </a:tr>
              <a:tr h="676467">
                <a:tc>
                  <a:txBody>
                    <a:bodyPr/>
                    <a:lstStyle/>
                    <a:p>
                      <a:pPr algn="l"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Veľkosť vzorky</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r" rtl="0"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1 394 študentov</a:t>
                      </a:r>
                    </a:p>
                    <a:p>
                      <a:pPr algn="r" fontAlgn="ctr">
                        <a:lnSpc>
                          <a:spcPct val="107000"/>
                        </a:lnSpc>
                        <a:spcBef>
                          <a:spcPts val="0"/>
                        </a:spcBef>
                        <a:spcAft>
                          <a:spcPts val="800"/>
                        </a:spcAft>
                      </a:pPr>
                      <a:r>
                        <a:rPr lang="en-AU" sz="3300" b="0" i="0" u="none" strike="noStrike" dirty="0" err="1">
                          <a:solidFill>
                            <a:schemeClr val="tx1"/>
                          </a:solidFill>
                          <a:effectLst/>
                          <a:latin typeface="Helvetica" panose="020B0604020202020204" pitchFamily="34" charset="0"/>
                          <a:cs typeface="Helvetica" panose="020B0604020202020204" pitchFamily="34" charset="0"/>
                        </a:rPr>
                        <a:t>Muž</a:t>
                      </a:r>
                      <a:r>
                        <a:rPr lang="sk-SK" sz="3300" b="0" i="0" u="none" strike="noStrike" dirty="0">
                          <a:solidFill>
                            <a:schemeClr val="tx1"/>
                          </a:solidFill>
                          <a:effectLst/>
                          <a:latin typeface="Helvetica" panose="020B0604020202020204" pitchFamily="34" charset="0"/>
                          <a:cs typeface="Helvetica" panose="020B0604020202020204" pitchFamily="34" charset="0"/>
                        </a:rPr>
                        <a:t>i</a:t>
                      </a:r>
                      <a:r>
                        <a:rPr lang="en-AU" sz="3300" b="0" i="0" u="none" strike="noStrike" dirty="0">
                          <a:solidFill>
                            <a:schemeClr val="tx1"/>
                          </a:solidFill>
                          <a:effectLst/>
                          <a:latin typeface="Helvetica" panose="020B0604020202020204" pitchFamily="34" charset="0"/>
                          <a:cs typeface="Helvetica" panose="020B0604020202020204" pitchFamily="34" charset="0"/>
                        </a:rPr>
                        <a:t>	</a:t>
                      </a:r>
                      <a:r>
                        <a:rPr lang="sk-SK" sz="3300" b="0" i="0" u="none" strike="noStrike" dirty="0">
                          <a:solidFill>
                            <a:schemeClr val="tx1"/>
                          </a:solidFill>
                          <a:effectLst/>
                          <a:latin typeface="Helvetica" panose="020B0604020202020204" pitchFamily="34" charset="0"/>
                          <a:cs typeface="Helvetica" panose="020B0604020202020204" pitchFamily="34" charset="0"/>
                        </a:rPr>
                        <a:t>: 864 (61,7 </a:t>
                      </a:r>
                      <a:r>
                        <a:rPr lang="en-US" sz="3300" b="0" i="0" u="none" strike="noStrike" dirty="0">
                          <a:solidFill>
                            <a:schemeClr val="tx1"/>
                          </a:solidFill>
                          <a:effectLst/>
                          <a:latin typeface="Helvetica" panose="020B0604020202020204" pitchFamily="34" charset="0"/>
                          <a:cs typeface="Helvetica" panose="020B0604020202020204" pitchFamily="34" charset="0"/>
                        </a:rPr>
                        <a:t>%</a:t>
                      </a:r>
                      <a:r>
                        <a:rPr lang="sk-SK" sz="3300" b="0" i="0" u="none" strike="noStrike" dirty="0">
                          <a:solidFill>
                            <a:schemeClr val="tx1"/>
                          </a:solidFill>
                          <a:effectLst/>
                          <a:latin typeface="Helvetica" panose="020B0604020202020204" pitchFamily="34" charset="0"/>
                          <a:cs typeface="Helvetica" panose="020B0604020202020204" pitchFamily="34" charset="0"/>
                        </a:rPr>
                        <a:t>)</a:t>
                      </a:r>
                      <a:endParaRPr lang="en-AU" sz="3300" b="0" i="0" u="none" strike="noStrike" dirty="0">
                        <a:solidFill>
                          <a:schemeClr val="tx1"/>
                        </a:solidFill>
                        <a:effectLst/>
                        <a:latin typeface="Helvetica" panose="020B0604020202020204" pitchFamily="34" charset="0"/>
                        <a:cs typeface="Helvetica" panose="020B0604020202020204" pitchFamily="34" charset="0"/>
                      </a:endParaRPr>
                    </a:p>
                    <a:p>
                      <a:pPr algn="r" fontAlgn="ctr">
                        <a:lnSpc>
                          <a:spcPct val="107000"/>
                        </a:lnSpc>
                        <a:spcBef>
                          <a:spcPts val="0"/>
                        </a:spcBef>
                        <a:spcAft>
                          <a:spcPts val="800"/>
                        </a:spcAft>
                      </a:pPr>
                      <a:r>
                        <a:rPr lang="en-AU" sz="3300" b="0" i="0" u="none" strike="noStrike" dirty="0" err="1">
                          <a:solidFill>
                            <a:schemeClr val="tx1"/>
                          </a:solidFill>
                          <a:effectLst/>
                          <a:latin typeface="Helvetica" panose="020B0604020202020204" pitchFamily="34" charset="0"/>
                          <a:cs typeface="Helvetica" panose="020B0604020202020204" pitchFamily="34" charset="0"/>
                        </a:rPr>
                        <a:t>Žen</a:t>
                      </a:r>
                      <a:r>
                        <a:rPr lang="sk-SK" sz="3300" b="0" i="0" u="none" strike="noStrike" dirty="0">
                          <a:solidFill>
                            <a:schemeClr val="tx1"/>
                          </a:solidFill>
                          <a:effectLst/>
                          <a:latin typeface="Helvetica" panose="020B0604020202020204" pitchFamily="34" charset="0"/>
                          <a:cs typeface="Helvetica" panose="020B0604020202020204" pitchFamily="34" charset="0"/>
                        </a:rPr>
                        <a:t>y: </a:t>
                      </a:r>
                      <a:r>
                        <a:rPr lang="en-AU" sz="3300" b="0" i="0" u="none" strike="noStrike" dirty="0">
                          <a:solidFill>
                            <a:schemeClr val="tx1"/>
                          </a:solidFill>
                          <a:effectLst/>
                          <a:latin typeface="Helvetica" panose="020B0604020202020204" pitchFamily="34" charset="0"/>
                          <a:cs typeface="Helvetica" panose="020B0604020202020204" pitchFamily="34" charset="0"/>
                        </a:rPr>
                        <a:t>537 (38,3 </a:t>
                      </a:r>
                      <a:r>
                        <a:rPr lang="en-US" sz="3300" b="0" i="0" u="none" strike="noStrike" dirty="0">
                          <a:solidFill>
                            <a:schemeClr val="tx1"/>
                          </a:solidFill>
                          <a:effectLst/>
                          <a:latin typeface="Helvetica" panose="020B0604020202020204" pitchFamily="34" charset="0"/>
                          <a:cs typeface="Helvetica" panose="020B0604020202020204" pitchFamily="34" charset="0"/>
                        </a:rPr>
                        <a:t>%</a:t>
                      </a:r>
                      <a:r>
                        <a:rPr lang="en-AU" sz="3300" b="0" i="0" u="none" strike="noStrike" dirty="0">
                          <a:solidFill>
                            <a:schemeClr val="tx1"/>
                          </a:solidFill>
                          <a:effectLst/>
                          <a:latin typeface="Helvetica" panose="020B0604020202020204" pitchFamily="34" charset="0"/>
                          <a:cs typeface="Helvetica" panose="020B0604020202020204" pitchFamily="34" charset="0"/>
                        </a:rPr>
                        <a:t>)</a:t>
                      </a: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501054880"/>
                  </a:ext>
                </a:extLst>
              </a:tr>
              <a:tr h="676467">
                <a:tc>
                  <a:txBody>
                    <a:bodyPr/>
                    <a:lstStyle/>
                    <a:p>
                      <a:pPr algn="l"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Zdroj dát</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r"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hlinkClick r:id="rId3">
                            <a:extLst>
                              <a:ext uri="{A12FA001-AC4F-418D-AE19-62706E023703}">
                                <ahyp:hlinkClr xmlns:ahyp="http://schemas.microsoft.com/office/drawing/2018/hyperlinkcolor" val="tx"/>
                              </a:ext>
                            </a:extLst>
                          </a:hlinkClick>
                        </a:rPr>
                        <a:t>www.vita.sk</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619510433"/>
                  </a:ext>
                </a:extLst>
              </a:tr>
              <a:tr h="676467">
                <a:tc>
                  <a:txBody>
                    <a:bodyPr/>
                    <a:lstStyle/>
                    <a:p>
                      <a:pPr algn="l"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Celkový čas pozerania</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7F7F7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55 006 hodín</a:t>
                      </a:r>
                      <a:r>
                        <a:rPr lang="en-AU"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 </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b">
                    <a:lnL>
                      <a:noFill/>
                    </a:lnL>
                    <a:lnR>
                      <a:noFill/>
                    </a:lnR>
                    <a:lnT w="12700" cap="flat" cmpd="sng" algn="ctr">
                      <a:solidFill>
                        <a:srgbClr val="7F7F7F"/>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2871208"/>
                  </a:ext>
                </a:extLst>
              </a:tr>
              <a:tr h="676467">
                <a:tc>
                  <a:txBody>
                    <a:bodyPr/>
                    <a:lstStyle/>
                    <a:p>
                      <a:pPr algn="l"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Počet zobrazení</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r" fontAlgn="ctr">
                        <a:lnSpc>
                          <a:spcPct val="107000"/>
                        </a:lnSpc>
                        <a:spcBef>
                          <a:spcPts val="0"/>
                        </a:spcBef>
                        <a:spcAft>
                          <a:spcPts val="800"/>
                        </a:spcAft>
                      </a:pPr>
                      <a:r>
                        <a:rPr lang="sk-SK" sz="3300" b="0" i="0" u="none" strike="noStrike" dirty="0">
                          <a:solidFill>
                            <a:schemeClr val="tx1"/>
                          </a:solidFill>
                          <a:effectLst/>
                          <a:latin typeface="Helvetica" panose="020B0604020202020204" pitchFamily="34" charset="0"/>
                          <a:ea typeface="Times New Roman" panose="02020603050405020304" pitchFamily="18" charset="0"/>
                          <a:cs typeface="Helvetica" panose="020B0604020202020204" pitchFamily="34" charset="0"/>
                        </a:rPr>
                        <a:t>123 210</a:t>
                      </a:r>
                      <a:endParaRPr lang="en-AU" sz="5400" b="0" i="0" u="none" strike="noStrike" dirty="0">
                        <a:solidFill>
                          <a:schemeClr val="tx1"/>
                        </a:solidFill>
                        <a:effectLst/>
                        <a:latin typeface="Helvetica" panose="020B0604020202020204" pitchFamily="34" charset="0"/>
                        <a:cs typeface="Helvetica" panose="020B0604020202020204" pitchFamily="34" charset="0"/>
                      </a:endParaRPr>
                    </a:p>
                  </a:txBody>
                  <a:tcPr marL="133350" marR="133350" marT="28575"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258945957"/>
                  </a:ext>
                </a:extLst>
              </a:tr>
            </a:tbl>
          </a:graphicData>
        </a:graphic>
      </p:graphicFrame>
    </p:spTree>
    <p:extLst>
      <p:ext uri="{BB962C8B-B14F-4D97-AF65-F5344CB8AC3E}">
        <p14:creationId xmlns:p14="http://schemas.microsoft.com/office/powerpoint/2010/main" val="928903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E3B64E-2388-83C2-7749-6C450B60241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59DBB9-E598-7EDD-D73B-A9108C8B9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4" name="Rectangle 13">
            <a:extLst>
              <a:ext uri="{FF2B5EF4-FFF2-40B4-BE49-F238E27FC236}">
                <a16:creationId xmlns:a16="http://schemas.microsoft.com/office/drawing/2014/main" id="{F5EBFBA4-9D6F-02F4-A484-B3AA0995F3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Rectangle 15">
            <a:extLst>
              <a:ext uri="{FF2B5EF4-FFF2-40B4-BE49-F238E27FC236}">
                <a16:creationId xmlns:a16="http://schemas.microsoft.com/office/drawing/2014/main" id="{A3BE8DD4-BBD4-8C5C-3454-FE5A97E6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8" name="Rectangle 17">
            <a:extLst>
              <a:ext uri="{FF2B5EF4-FFF2-40B4-BE49-F238E27FC236}">
                <a16:creationId xmlns:a16="http://schemas.microsoft.com/office/drawing/2014/main" id="{20A2783D-55E7-BB76-A33B-262B69C421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5" name="Zástupný objekt pre číslo snímky 4">
            <a:extLst>
              <a:ext uri="{FF2B5EF4-FFF2-40B4-BE49-F238E27FC236}">
                <a16:creationId xmlns:a16="http://schemas.microsoft.com/office/drawing/2014/main" id="{CFB75AAE-CE60-9EBA-7A66-64764D8D6B2A}"/>
              </a:ext>
            </a:extLst>
          </p:cNvPr>
          <p:cNvSpPr>
            <a:spLocks noGrp="1"/>
          </p:cNvSpPr>
          <p:nvPr>
            <p:ph type="sldNum" sz="quarter" idx="12"/>
          </p:nvPr>
        </p:nvSpPr>
        <p:spPr>
          <a:xfrm>
            <a:off x="11704320" y="6455664"/>
            <a:ext cx="448056"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6FF9F0C5-380F-41C2-899A-BAC0F0927E16}" type="slidenum">
              <a:rPr kumimoji="0" lang="en-US" sz="1100" b="0" i="0" u="none" strike="noStrike" kern="1200" cap="none" spc="0" normalizeH="0" baseline="0" noProof="0">
                <a:ln>
                  <a:noFill/>
                </a:ln>
                <a:solidFill>
                  <a:srgbClr val="FFFFFF"/>
                </a:solidFill>
                <a:effectLst/>
                <a:uLnTx/>
                <a:uFillTx/>
                <a:latin typeface="Lato Light"/>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26</a:t>
            </a:fld>
            <a:endParaRPr kumimoji="0" lang="en-US" sz="1100" b="0" i="0" u="none" strike="noStrike" kern="1200" cap="none" spc="0" normalizeH="0" baseline="0" noProof="0">
              <a:ln>
                <a:noFill/>
              </a:ln>
              <a:solidFill>
                <a:srgbClr val="FFFFFF"/>
              </a:solidFill>
              <a:effectLst/>
              <a:uLnTx/>
              <a:uFillTx/>
              <a:latin typeface="Lato Light"/>
              <a:ea typeface="+mn-ea"/>
              <a:cs typeface="+mn-cs"/>
            </a:endParaRPr>
          </a:p>
        </p:txBody>
      </p:sp>
      <p:pic>
        <p:nvPicPr>
          <p:cNvPr id="4" name="Obrázok 3">
            <a:extLst>
              <a:ext uri="{FF2B5EF4-FFF2-40B4-BE49-F238E27FC236}">
                <a16:creationId xmlns:a16="http://schemas.microsoft.com/office/drawing/2014/main" id="{3DD6A4E8-6676-959A-1EDE-1057D97CD5DF}"/>
              </a:ext>
            </a:extLst>
          </p:cNvPr>
          <p:cNvPicPr>
            <a:picLocks noChangeAspect="1"/>
          </p:cNvPicPr>
          <p:nvPr/>
        </p:nvPicPr>
        <p:blipFill>
          <a:blip r:embed="rId3"/>
          <a:srcRect l="26339" t="4285" r="14509" b="11588"/>
          <a:stretch/>
        </p:blipFill>
        <p:spPr>
          <a:xfrm>
            <a:off x="1840820" y="-9138"/>
            <a:ext cx="8583386" cy="6866710"/>
          </a:xfrm>
          <a:prstGeom prst="rect">
            <a:avLst/>
          </a:prstGeom>
        </p:spPr>
      </p:pic>
    </p:spTree>
    <p:extLst>
      <p:ext uri="{BB962C8B-B14F-4D97-AF65-F5344CB8AC3E}">
        <p14:creationId xmlns:p14="http://schemas.microsoft.com/office/powerpoint/2010/main" val="956404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1C88C64-001F-9753-2338-0572A8ADFC38}"/>
              </a:ext>
            </a:extLst>
          </p:cNvPr>
          <p:cNvSpPr>
            <a:spLocks noGrp="1"/>
          </p:cNvSpPr>
          <p:nvPr>
            <p:ph type="title"/>
          </p:nvPr>
        </p:nvSpPr>
        <p:spPr/>
        <p:txBody>
          <a:bodyPr/>
          <a:lstStyle/>
          <a:p>
            <a:endParaRPr lang="sk-SK"/>
          </a:p>
        </p:txBody>
      </p:sp>
      <p:sp>
        <p:nvSpPr>
          <p:cNvPr id="4" name="Zástupný objekt pre pätu 3">
            <a:extLst>
              <a:ext uri="{FF2B5EF4-FFF2-40B4-BE49-F238E27FC236}">
                <a16:creationId xmlns:a16="http://schemas.microsoft.com/office/drawing/2014/main" id="{E178D643-D200-6710-496D-CF5354E083B4}"/>
              </a:ext>
            </a:extLst>
          </p:cNvPr>
          <p:cNvSpPr>
            <a:spLocks noGrp="1"/>
          </p:cNvSpPr>
          <p:nvPr>
            <p:ph type="ftr" sz="quarter" idx="11"/>
          </p:nvPr>
        </p:nvSpPr>
        <p:spPr/>
        <p:txBody>
          <a:bodyPr/>
          <a:lstStyle/>
          <a:p>
            <a:endParaRPr lang="en-US" dirty="0"/>
          </a:p>
        </p:txBody>
      </p:sp>
      <p:sp>
        <p:nvSpPr>
          <p:cNvPr id="5" name="Zástupný objekt pre číslo snímky 4">
            <a:extLst>
              <a:ext uri="{FF2B5EF4-FFF2-40B4-BE49-F238E27FC236}">
                <a16:creationId xmlns:a16="http://schemas.microsoft.com/office/drawing/2014/main" id="{01B5E9F1-5214-05BF-114C-D12EC0AD256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
        <p:nvSpPr>
          <p:cNvPr id="8" name="Zástupný objekt pre obsah 7">
            <a:extLst>
              <a:ext uri="{FF2B5EF4-FFF2-40B4-BE49-F238E27FC236}">
                <a16:creationId xmlns:a16="http://schemas.microsoft.com/office/drawing/2014/main" id="{583B1361-2485-DAD8-4AE5-3DC610CC116F}"/>
              </a:ext>
            </a:extLst>
          </p:cNvPr>
          <p:cNvSpPr>
            <a:spLocks noGrp="1"/>
          </p:cNvSpPr>
          <p:nvPr>
            <p:ph idx="1"/>
          </p:nvPr>
        </p:nvSpPr>
        <p:spPr/>
        <p:txBody>
          <a:bodyPr/>
          <a:lstStyle/>
          <a:p>
            <a:endParaRPr lang="sk-SK"/>
          </a:p>
        </p:txBody>
      </p:sp>
      <p:pic>
        <p:nvPicPr>
          <p:cNvPr id="6" name="Obrázok 5">
            <a:extLst>
              <a:ext uri="{FF2B5EF4-FFF2-40B4-BE49-F238E27FC236}">
                <a16:creationId xmlns:a16="http://schemas.microsoft.com/office/drawing/2014/main" id="{AB815FC2-EF28-E47D-80E7-4798B62D516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70332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33B9BD1-F3FE-2C60-C271-16DF176B3251}"/>
              </a:ext>
            </a:extLst>
          </p:cNvPr>
          <p:cNvSpPr>
            <a:spLocks noGrp="1"/>
          </p:cNvSpPr>
          <p:nvPr>
            <p:ph type="title"/>
          </p:nvPr>
        </p:nvSpPr>
        <p:spPr/>
        <p:txBody>
          <a:bodyPr/>
          <a:lstStyle/>
          <a:p>
            <a:endParaRPr lang="sk-SK"/>
          </a:p>
        </p:txBody>
      </p:sp>
      <p:sp>
        <p:nvSpPr>
          <p:cNvPr id="3" name="Zástupný objekt pre obsah 2">
            <a:extLst>
              <a:ext uri="{FF2B5EF4-FFF2-40B4-BE49-F238E27FC236}">
                <a16:creationId xmlns:a16="http://schemas.microsoft.com/office/drawing/2014/main" id="{68E80940-CCE9-42C7-78DA-C61554321ED1}"/>
              </a:ext>
            </a:extLst>
          </p:cNvPr>
          <p:cNvSpPr>
            <a:spLocks noGrp="1"/>
          </p:cNvSpPr>
          <p:nvPr>
            <p:ph idx="1"/>
          </p:nvPr>
        </p:nvSpPr>
        <p:spPr/>
        <p:txBody>
          <a:bodyPr/>
          <a:lstStyle/>
          <a:p>
            <a:endParaRPr lang="sk-SK"/>
          </a:p>
        </p:txBody>
      </p:sp>
      <p:sp>
        <p:nvSpPr>
          <p:cNvPr id="4" name="Zástupný objekt pre pätu 3">
            <a:extLst>
              <a:ext uri="{FF2B5EF4-FFF2-40B4-BE49-F238E27FC236}">
                <a16:creationId xmlns:a16="http://schemas.microsoft.com/office/drawing/2014/main" id="{D8ABFF58-C0ED-BA0A-458A-8FCB05A14407}"/>
              </a:ext>
            </a:extLst>
          </p:cNvPr>
          <p:cNvSpPr>
            <a:spLocks noGrp="1"/>
          </p:cNvSpPr>
          <p:nvPr>
            <p:ph type="ftr" sz="quarter" idx="11"/>
          </p:nvPr>
        </p:nvSpPr>
        <p:spPr/>
        <p:txBody>
          <a:bodyPr/>
          <a:lstStyle/>
          <a:p>
            <a:endParaRPr lang="en-US" dirty="0"/>
          </a:p>
        </p:txBody>
      </p:sp>
      <p:sp>
        <p:nvSpPr>
          <p:cNvPr id="5" name="Zástupný objekt pre číslo snímky 4">
            <a:extLst>
              <a:ext uri="{FF2B5EF4-FFF2-40B4-BE49-F238E27FC236}">
                <a16:creationId xmlns:a16="http://schemas.microsoft.com/office/drawing/2014/main" id="{934320B6-EEE3-2E7F-F829-D6D1DFC96040}"/>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Obrázok 6">
            <a:extLst>
              <a:ext uri="{FF2B5EF4-FFF2-40B4-BE49-F238E27FC236}">
                <a16:creationId xmlns:a16="http://schemas.microsoft.com/office/drawing/2014/main" id="{D050CA52-B222-C35F-2B50-08A032E2123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97271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44EDE52-75E6-D6B3-CF03-518BB6DCC116}"/>
              </a:ext>
            </a:extLst>
          </p:cNvPr>
          <p:cNvSpPr>
            <a:spLocks noGrp="1"/>
          </p:cNvSpPr>
          <p:nvPr>
            <p:ph type="title"/>
          </p:nvPr>
        </p:nvSpPr>
        <p:spPr>
          <a:xfrm>
            <a:off x="0" y="0"/>
            <a:ext cx="12192000" cy="1417638"/>
          </a:xfrm>
        </p:spPr>
        <p:txBody>
          <a:bodyPr/>
          <a:lstStyle/>
          <a:p>
            <a:pPr algn="ctr"/>
            <a:r>
              <a:rPr lang="sk-SK" sz="5400" dirty="0"/>
              <a:t>Očakávané závery a výstupy (Str. 102-103)</a:t>
            </a:r>
          </a:p>
        </p:txBody>
      </p:sp>
      <p:sp>
        <p:nvSpPr>
          <p:cNvPr id="3" name="Zástupný objekt pre obsah 2">
            <a:extLst>
              <a:ext uri="{FF2B5EF4-FFF2-40B4-BE49-F238E27FC236}">
                <a16:creationId xmlns:a16="http://schemas.microsoft.com/office/drawing/2014/main" id="{1A0D85E1-7508-F4E5-1668-C7FE984385D8}"/>
              </a:ext>
            </a:extLst>
          </p:cNvPr>
          <p:cNvSpPr>
            <a:spLocks noGrp="1"/>
          </p:cNvSpPr>
          <p:nvPr>
            <p:ph idx="1"/>
          </p:nvPr>
        </p:nvSpPr>
        <p:spPr>
          <a:xfrm>
            <a:off x="0" y="1417639"/>
            <a:ext cx="12192000" cy="5440362"/>
          </a:xfrm>
        </p:spPr>
        <p:txBody>
          <a:bodyPr>
            <a:normAutofit lnSpcReduction="10000"/>
          </a:bodyPr>
          <a:lstStyle/>
          <a:p>
            <a:pPr marL="0" indent="0">
              <a:buNone/>
            </a:pPr>
            <a:r>
              <a:rPr lang="sk-SK" sz="2800" b="1" dirty="0">
                <a:solidFill>
                  <a:srgbClr val="66B945"/>
                </a:solidFill>
              </a:rPr>
              <a:t>Teoretický prínos</a:t>
            </a:r>
          </a:p>
          <a:p>
            <a:pPr lvl="0"/>
            <a:r>
              <a:rPr lang="sk-SK" sz="2400" dirty="0"/>
              <a:t>Vytvorenie </a:t>
            </a:r>
            <a:r>
              <a:rPr lang="sk-SK" sz="2400" b="1" dirty="0">
                <a:solidFill>
                  <a:srgbClr val="66B945"/>
                </a:solidFill>
              </a:rPr>
              <a:t>komplexného modelu interakcie trhu práce a školskej sústavy</a:t>
            </a:r>
            <a:r>
              <a:rPr lang="sk-SK" sz="2400" dirty="0">
                <a:solidFill>
                  <a:srgbClr val="66B945"/>
                </a:solidFill>
              </a:rPr>
              <a:t> </a:t>
            </a:r>
            <a:r>
              <a:rPr lang="sk-SK" sz="2400" dirty="0"/>
              <a:t>v kontexte SR.</a:t>
            </a:r>
          </a:p>
          <a:p>
            <a:pPr lvl="0"/>
            <a:r>
              <a:rPr lang="sk-SK" sz="2400" dirty="0"/>
              <a:t>Doplnenie </a:t>
            </a:r>
            <a:r>
              <a:rPr lang="sk-SK" sz="2400" b="1" dirty="0">
                <a:solidFill>
                  <a:srgbClr val="66B945"/>
                </a:solidFill>
              </a:rPr>
              <a:t>vedeckého diskurzu o riadiacich a motivačných mechanizmoch</a:t>
            </a:r>
            <a:r>
              <a:rPr lang="sk-SK" sz="2400" dirty="0">
                <a:solidFill>
                  <a:srgbClr val="66B945"/>
                </a:solidFill>
              </a:rPr>
              <a:t> </a:t>
            </a:r>
            <a:r>
              <a:rPr lang="sk-SK" sz="2400" dirty="0"/>
              <a:t>v oblasti vzdelávacej politiky.</a:t>
            </a:r>
          </a:p>
          <a:p>
            <a:pPr lvl="0"/>
            <a:r>
              <a:rPr lang="sk-SK" sz="2400" dirty="0"/>
              <a:t>Obohatenie poznatkov o uplatniteľnosti absolventov v slovenskom a stredoeurópskom kontexte.</a:t>
            </a:r>
          </a:p>
          <a:p>
            <a:pPr marL="0" indent="0">
              <a:buNone/>
            </a:pPr>
            <a:r>
              <a:rPr lang="sk-SK" sz="2800" b="1" dirty="0">
                <a:solidFill>
                  <a:schemeClr val="accent6"/>
                </a:solidFill>
              </a:rPr>
              <a:t>Praktický prínos</a:t>
            </a:r>
          </a:p>
          <a:p>
            <a:pPr lvl="0"/>
            <a:r>
              <a:rPr lang="sk-SK" sz="2400" b="1" dirty="0">
                <a:solidFill>
                  <a:schemeClr val="accent6"/>
                </a:solidFill>
              </a:rPr>
              <a:t>Návrh</a:t>
            </a:r>
            <a:r>
              <a:rPr lang="sk-SK" sz="2400" dirty="0"/>
              <a:t> konkrétnych </a:t>
            </a:r>
            <a:r>
              <a:rPr lang="sk-SK" sz="2400" b="1" dirty="0">
                <a:solidFill>
                  <a:schemeClr val="accent6"/>
                </a:solidFill>
              </a:rPr>
              <a:t>finančných nástrojov viazaných na výstupné ukazovatele kvality škôl</a:t>
            </a:r>
            <a:r>
              <a:rPr lang="sk-SK" sz="2400" dirty="0">
                <a:solidFill>
                  <a:schemeClr val="accent6"/>
                </a:solidFill>
              </a:rPr>
              <a:t> </a:t>
            </a:r>
            <a:r>
              <a:rPr lang="sk-SK" sz="2400" dirty="0"/>
              <a:t>(napr. miera zamestnanosti, plat absolventov, spätná väzba zamestnávateľov).</a:t>
            </a:r>
          </a:p>
          <a:p>
            <a:pPr lvl="0"/>
            <a:r>
              <a:rPr lang="sk-SK" sz="2400" b="1" dirty="0">
                <a:solidFill>
                  <a:schemeClr val="accent6"/>
                </a:solidFill>
              </a:rPr>
              <a:t>Odporúčania</a:t>
            </a:r>
            <a:r>
              <a:rPr lang="sk-SK" sz="2400" dirty="0"/>
              <a:t> pre </a:t>
            </a:r>
            <a:r>
              <a:rPr lang="sk-SK" sz="2400" b="1" dirty="0">
                <a:solidFill>
                  <a:schemeClr val="accent6"/>
                </a:solidFill>
              </a:rPr>
              <a:t>školy a zriaďovateľov</a:t>
            </a:r>
            <a:r>
              <a:rPr lang="sk-SK" sz="2400" dirty="0">
                <a:solidFill>
                  <a:schemeClr val="accent6"/>
                </a:solidFill>
              </a:rPr>
              <a:t> </a:t>
            </a:r>
            <a:r>
              <a:rPr lang="sk-SK" sz="2400" dirty="0"/>
              <a:t>pri plánovaní a inovácii odborov.</a:t>
            </a:r>
          </a:p>
          <a:p>
            <a:pPr lvl="0"/>
            <a:r>
              <a:rPr lang="sk-SK" sz="2400" b="1" dirty="0">
                <a:solidFill>
                  <a:schemeClr val="accent6"/>
                </a:solidFill>
              </a:rPr>
              <a:t>Model</a:t>
            </a:r>
            <a:r>
              <a:rPr lang="sk-SK" sz="2400" b="1" dirty="0"/>
              <a:t> </a:t>
            </a:r>
            <a:r>
              <a:rPr lang="sk-SK" sz="2400" b="1" dirty="0">
                <a:solidFill>
                  <a:schemeClr val="accent6"/>
                </a:solidFill>
              </a:rPr>
              <a:t>partnerstva medzi školami a firmami</a:t>
            </a:r>
            <a:r>
              <a:rPr lang="sk-SK" sz="2400" dirty="0"/>
              <a:t>, ktorý zahŕňa praktickú výučbu, stáže a aktívne zapojenie trhu práce do tvorby obsahu odborov.</a:t>
            </a:r>
          </a:p>
          <a:p>
            <a:pPr lvl="0"/>
            <a:r>
              <a:rPr lang="sk-SK" sz="2400" b="1" dirty="0">
                <a:solidFill>
                  <a:schemeClr val="accent6"/>
                </a:solidFill>
              </a:rPr>
              <a:t>Vytvorenie</a:t>
            </a:r>
            <a:r>
              <a:rPr lang="sk-SK" sz="2400" dirty="0"/>
              <a:t> </a:t>
            </a:r>
            <a:r>
              <a:rPr lang="sk-SK" sz="2400" b="1" dirty="0">
                <a:solidFill>
                  <a:schemeClr val="accent6"/>
                </a:solidFill>
              </a:rPr>
              <a:t>strategickej mapy vzťahov</a:t>
            </a:r>
            <a:r>
              <a:rPr lang="sk-SK" sz="2400" dirty="0">
                <a:solidFill>
                  <a:schemeClr val="accent6"/>
                </a:solidFill>
              </a:rPr>
              <a:t> </a:t>
            </a:r>
            <a:r>
              <a:rPr lang="sk-SK" sz="2400" dirty="0"/>
              <a:t>v </a:t>
            </a:r>
            <a:r>
              <a:rPr lang="sk-SK" sz="2400" b="1" dirty="0">
                <a:solidFill>
                  <a:schemeClr val="accent6"/>
                </a:solidFill>
              </a:rPr>
              <a:t>jazyku</a:t>
            </a:r>
            <a:r>
              <a:rPr lang="sk-SK" sz="2400" dirty="0"/>
              <a:t> </a:t>
            </a:r>
            <a:r>
              <a:rPr lang="sk-SK" sz="2400" b="1" dirty="0">
                <a:solidFill>
                  <a:schemeClr val="accent6"/>
                </a:solidFill>
              </a:rPr>
              <a:t>ArchiMate</a:t>
            </a:r>
            <a:r>
              <a:rPr lang="sk-SK" sz="2400" dirty="0"/>
              <a:t> pre zosúladenie študijných odborov s trhom práce</a:t>
            </a:r>
          </a:p>
        </p:txBody>
      </p:sp>
      <p:sp>
        <p:nvSpPr>
          <p:cNvPr id="5" name="Zástupný objekt pre číslo snímky 4">
            <a:extLst>
              <a:ext uri="{FF2B5EF4-FFF2-40B4-BE49-F238E27FC236}">
                <a16:creationId xmlns:a16="http://schemas.microsoft.com/office/drawing/2014/main" id="{4ADCA3C1-06E9-21B6-47B1-E409944FB461}"/>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952077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6D65-6086-6AEC-4C29-4BBE4E98901D}"/>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2CEFAE57-D19E-B3B0-594F-C45678B0F191}"/>
              </a:ext>
            </a:extLst>
          </p:cNvPr>
          <p:cNvSpPr>
            <a:spLocks noGrp="1"/>
          </p:cNvSpPr>
          <p:nvPr>
            <p:ph type="title"/>
          </p:nvPr>
        </p:nvSpPr>
        <p:spPr>
          <a:xfrm>
            <a:off x="0" y="1"/>
            <a:ext cx="12192000" cy="1200411"/>
          </a:xfrm>
        </p:spPr>
        <p:txBody>
          <a:bodyPr/>
          <a:lstStyle/>
          <a:p>
            <a:pPr algn="ctr"/>
            <a:r>
              <a:rPr lang="sk-SK" sz="6600" dirty="0"/>
              <a:t>VÝSKUMNÝ PROBLÉM</a:t>
            </a:r>
          </a:p>
        </p:txBody>
      </p:sp>
      <p:sp>
        <p:nvSpPr>
          <p:cNvPr id="3" name="Zástupný objekt pre obsah 2">
            <a:extLst>
              <a:ext uri="{FF2B5EF4-FFF2-40B4-BE49-F238E27FC236}">
                <a16:creationId xmlns:a16="http://schemas.microsoft.com/office/drawing/2014/main" id="{E9E77AFE-27C8-207D-268A-E375043A7FB7}"/>
              </a:ext>
            </a:extLst>
          </p:cNvPr>
          <p:cNvSpPr>
            <a:spLocks noGrp="1"/>
          </p:cNvSpPr>
          <p:nvPr>
            <p:ph idx="1"/>
          </p:nvPr>
        </p:nvSpPr>
        <p:spPr>
          <a:xfrm>
            <a:off x="0" y="1400307"/>
            <a:ext cx="12192000" cy="5457693"/>
          </a:xfrm>
        </p:spPr>
        <p:txBody>
          <a:bodyPr>
            <a:normAutofit fontScale="92500" lnSpcReduction="10000"/>
          </a:bodyPr>
          <a:lstStyle/>
          <a:p>
            <a:pPr marL="358775" indent="-285750" algn="just">
              <a:lnSpc>
                <a:spcPct val="150000"/>
              </a:lnSpc>
              <a:spcAft>
                <a:spcPts val="1200"/>
              </a:spcAft>
            </a:pPr>
            <a:r>
              <a:rPr lang="sk-SK" sz="2800" b="1" dirty="0">
                <a:solidFill>
                  <a:srgbClr val="66B945"/>
                </a:solidFill>
                <a:effectLst/>
                <a:latin typeface="+mj-lt"/>
                <a:ea typeface="Times New Roman" panose="02020603050405020304" pitchFamily="18" charset="0"/>
              </a:rPr>
              <a:t>Absencia integrovaného systému spätnej väzby a analytickej podpory, ktorý by umožňoval školám prispôsobovať študijné programy potrebám trhu práce. </a:t>
            </a:r>
          </a:p>
          <a:p>
            <a:pPr marL="358775" indent="-285750" algn="just">
              <a:lnSpc>
                <a:spcPct val="150000"/>
              </a:lnSpc>
              <a:spcAft>
                <a:spcPts val="1200"/>
              </a:spcAft>
            </a:pPr>
            <a:r>
              <a:rPr lang="sk-SK" sz="2800" dirty="0">
                <a:effectLst/>
                <a:latin typeface="+mj-lt"/>
                <a:ea typeface="Times New Roman" panose="02020603050405020304" pitchFamily="18" charset="0"/>
              </a:rPr>
              <a:t>S cieľom riešiť uvedený výskumný problém sa dizertačná práca zameriava na tieto tematické okruhy:</a:t>
            </a:r>
          </a:p>
          <a:p>
            <a:pPr lvl="1" indent="-342900" algn="just">
              <a:lnSpc>
                <a:spcPct val="120000"/>
              </a:lnSpc>
              <a:buFont typeface="+mj-lt"/>
              <a:buAutoNum type="arabicPeriod"/>
            </a:pPr>
            <a:r>
              <a:rPr lang="sk-SK" sz="2000" dirty="0">
                <a:effectLst/>
                <a:latin typeface="+mj-lt"/>
                <a:ea typeface="Calibri" panose="020F0502020204030204" pitchFamily="34" charset="0"/>
              </a:rPr>
              <a:t>Vývoj vzťahu medzi vzdelávaním a trhom práce</a:t>
            </a:r>
          </a:p>
          <a:p>
            <a:pPr lvl="1" indent="-342900" algn="just">
              <a:lnSpc>
                <a:spcPct val="120000"/>
              </a:lnSpc>
              <a:buFont typeface="+mj-lt"/>
              <a:buAutoNum type="arabicPeriod"/>
            </a:pPr>
            <a:r>
              <a:rPr lang="sk-SK" sz="2000" dirty="0">
                <a:effectLst/>
                <a:latin typeface="+mj-lt"/>
                <a:ea typeface="Calibri" panose="020F0502020204030204" pitchFamily="34" charset="0"/>
              </a:rPr>
              <a:t>Situácia v Slovenskej republike</a:t>
            </a:r>
          </a:p>
          <a:p>
            <a:pPr lvl="1" indent="-342900" algn="just">
              <a:lnSpc>
                <a:spcPct val="120000"/>
              </a:lnSpc>
              <a:buFont typeface="+mj-lt"/>
              <a:buAutoNum type="arabicPeriod"/>
            </a:pPr>
            <a:r>
              <a:rPr lang="sk-SK" sz="2000" dirty="0">
                <a:effectLst/>
                <a:latin typeface="+mj-lt"/>
                <a:ea typeface="Calibri" panose="020F0502020204030204" pitchFamily="34" charset="0"/>
              </a:rPr>
              <a:t>Medzinárodné prístupy a skúsenosti</a:t>
            </a:r>
          </a:p>
          <a:p>
            <a:pPr lvl="1" indent="-342900" algn="just">
              <a:lnSpc>
                <a:spcPct val="120000"/>
              </a:lnSpc>
              <a:buFont typeface="+mj-lt"/>
              <a:buAutoNum type="arabicPeriod"/>
            </a:pPr>
            <a:r>
              <a:rPr lang="sk-SK" sz="2000" dirty="0">
                <a:effectLst/>
                <a:latin typeface="+mj-lt"/>
                <a:ea typeface="Calibri" panose="020F0502020204030204" pitchFamily="34" charset="0"/>
              </a:rPr>
              <a:t>Medzinárodné nástroje a mechanizmy využívané v zahraničí </a:t>
            </a:r>
          </a:p>
          <a:p>
            <a:pPr lvl="1" indent="-342900" algn="just">
              <a:lnSpc>
                <a:spcPct val="120000"/>
              </a:lnSpc>
              <a:buFont typeface="+mj-lt"/>
              <a:buAutoNum type="arabicPeriod"/>
            </a:pPr>
            <a:r>
              <a:rPr lang="sk-SK" sz="2000" dirty="0">
                <a:effectLst/>
                <a:latin typeface="+mj-lt"/>
                <a:ea typeface="Calibri" panose="020F0502020204030204" pitchFamily="34" charset="0"/>
              </a:rPr>
              <a:t>Komparácia prístupov a identifikácia výziev</a:t>
            </a:r>
          </a:p>
          <a:p>
            <a:pPr lvl="1" indent="-342900" algn="just">
              <a:lnSpc>
                <a:spcPct val="120000"/>
              </a:lnSpc>
              <a:buFont typeface="+mj-lt"/>
              <a:buAutoNum type="arabicPeriod"/>
            </a:pPr>
            <a:r>
              <a:rPr lang="sk-SK" sz="2000" dirty="0">
                <a:effectLst/>
                <a:latin typeface="+mj-lt"/>
                <a:ea typeface="Calibri" panose="020F0502020204030204" pitchFamily="34" charset="0"/>
              </a:rPr>
              <a:t>Kľúčové výzvy pre Slovenskú republiku</a:t>
            </a:r>
          </a:p>
          <a:p>
            <a:pPr lvl="1" indent="-342900" algn="just">
              <a:lnSpc>
                <a:spcPct val="120000"/>
              </a:lnSpc>
              <a:buFont typeface="+mj-lt"/>
              <a:buAutoNum type="arabicPeriod"/>
            </a:pPr>
            <a:r>
              <a:rPr lang="sk-SK" sz="2000" dirty="0">
                <a:effectLst/>
                <a:latin typeface="+mj-lt"/>
                <a:ea typeface="Calibri" panose="020F0502020204030204" pitchFamily="34" charset="0"/>
              </a:rPr>
              <a:t>Odporúčania pre strategickú reformu</a:t>
            </a:r>
          </a:p>
        </p:txBody>
      </p:sp>
      <p:sp>
        <p:nvSpPr>
          <p:cNvPr id="5" name="Zástupný objekt pre číslo snímky 4">
            <a:extLst>
              <a:ext uri="{FF2B5EF4-FFF2-40B4-BE49-F238E27FC236}">
                <a16:creationId xmlns:a16="http://schemas.microsoft.com/office/drawing/2014/main" id="{4651317B-404C-0DC4-4AE3-128A9A78CF2E}"/>
              </a:ext>
            </a:extLst>
          </p:cNvPr>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4" name="Picture 2" descr="Vysoká škola ekonómie a manažmentu v Bratislave | Bratislava">
            <a:extLst>
              <a:ext uri="{FF2B5EF4-FFF2-40B4-BE49-F238E27FC236}">
                <a16:creationId xmlns:a16="http://schemas.microsoft.com/office/drawing/2014/main" id="{A38BDBD3-9EA0-8AF0-4B65-775CE4A97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6151" y="199895"/>
            <a:ext cx="640800" cy="59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111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56D7F24-AE64-84CA-C128-70FE4579E5F5}"/>
              </a:ext>
            </a:extLst>
          </p:cNvPr>
          <p:cNvSpPr>
            <a:spLocks noGrp="1"/>
          </p:cNvSpPr>
          <p:nvPr>
            <p:ph type="title"/>
          </p:nvPr>
        </p:nvSpPr>
        <p:spPr>
          <a:xfrm>
            <a:off x="0" y="0"/>
            <a:ext cx="12192000" cy="1417638"/>
          </a:xfrm>
        </p:spPr>
        <p:txBody>
          <a:bodyPr/>
          <a:lstStyle/>
          <a:p>
            <a:pPr algn="ctr"/>
            <a:r>
              <a:rPr lang="sk-SK" dirty="0"/>
              <a:t>STAV ROZPRACOVANOSTI DIZERTAČNEJ PRÁCE</a:t>
            </a:r>
          </a:p>
        </p:txBody>
      </p:sp>
      <p:sp>
        <p:nvSpPr>
          <p:cNvPr id="3" name="Zástupný objekt pre obsah 2">
            <a:extLst>
              <a:ext uri="{FF2B5EF4-FFF2-40B4-BE49-F238E27FC236}">
                <a16:creationId xmlns:a16="http://schemas.microsoft.com/office/drawing/2014/main" id="{4AE48A65-3DFC-2146-A600-1B0B61F1548E}"/>
              </a:ext>
            </a:extLst>
          </p:cNvPr>
          <p:cNvSpPr>
            <a:spLocks noGrp="1"/>
          </p:cNvSpPr>
          <p:nvPr>
            <p:ph idx="1"/>
          </p:nvPr>
        </p:nvSpPr>
        <p:spPr>
          <a:xfrm>
            <a:off x="-1" y="1328287"/>
            <a:ext cx="12191999" cy="5529714"/>
          </a:xfrm>
        </p:spPr>
        <p:txBody>
          <a:bodyPr>
            <a:normAutofit fontScale="92500" lnSpcReduction="10000"/>
          </a:bodyPr>
          <a:lstStyle/>
          <a:p>
            <a:r>
              <a:rPr lang="sk-SK" sz="2800" dirty="0"/>
              <a:t>Verzia 17, 131 strán (≈ 86 % hotovo)</a:t>
            </a:r>
            <a:br>
              <a:rPr lang="sk-SK" sz="2800" dirty="0"/>
            </a:br>
            <a:r>
              <a:rPr lang="sk-SK" sz="2800" dirty="0"/>
              <a:t>116 použitých zdrojov (80 % z rokov 2020–2025)</a:t>
            </a:r>
            <a:br>
              <a:rPr lang="sk-SK" sz="2800" dirty="0"/>
            </a:br>
            <a:r>
              <a:rPr lang="sk-SK" sz="2800" dirty="0"/>
              <a:t>11 tabuliek, 4 grafy, 9 ilustrácií, 5 príloh</a:t>
            </a:r>
          </a:p>
          <a:p>
            <a:r>
              <a:rPr lang="sk-SK" sz="2800" dirty="0"/>
              <a:t>4 napísané články, 3 články publikované (PEMF, EBES, VŠEM, UNIZA)</a:t>
            </a:r>
          </a:p>
          <a:p>
            <a:r>
              <a:rPr lang="sk-SK" sz="2800" b="1" dirty="0">
                <a:solidFill>
                  <a:srgbClr val="66B945"/>
                </a:solidFill>
              </a:rPr>
              <a:t>Dotazník</a:t>
            </a:r>
            <a:br>
              <a:rPr lang="sk-SK" sz="2800" dirty="0"/>
            </a:br>
            <a:r>
              <a:rPr lang="sk-SK" sz="2800" dirty="0"/>
              <a:t>– Zber dát z dotazníka prebieha (n = 152 kompletných odpovedí, 16 </a:t>
            </a:r>
            <a:r>
              <a:rPr lang="en-US" sz="2800" dirty="0"/>
              <a:t>% n</a:t>
            </a:r>
            <a:r>
              <a:rPr lang="sk-SK" sz="2800" dirty="0" err="1"/>
              <a:t>ávratnosť</a:t>
            </a:r>
            <a:r>
              <a:rPr lang="sk-SK" sz="2800" dirty="0"/>
              <a:t>)</a:t>
            </a:r>
            <a:br>
              <a:rPr lang="sk-SK" sz="2800" dirty="0"/>
            </a:br>
            <a:r>
              <a:rPr lang="sk-SK" sz="2800" dirty="0"/>
              <a:t>– Analýza dát (deskriptívna a korelačná štatistika)</a:t>
            </a:r>
          </a:p>
          <a:p>
            <a:r>
              <a:rPr lang="sk-SK" sz="2800" b="1" dirty="0">
                <a:solidFill>
                  <a:schemeClr val="accent6"/>
                </a:solidFill>
              </a:rPr>
              <a:t>Analýza dát</a:t>
            </a:r>
            <a:br>
              <a:rPr lang="sk-SK" sz="2800" dirty="0"/>
            </a:br>
            <a:r>
              <a:rPr lang="sk-SK" sz="2800" dirty="0"/>
              <a:t>– Zber údajov z online platformy VITA ÚPSVaR (n = 1 394 používateľov)</a:t>
            </a:r>
            <a:br>
              <a:rPr lang="sk-SK" sz="2800" dirty="0"/>
            </a:br>
            <a:r>
              <a:rPr lang="sk-SK" sz="2800" dirty="0"/>
              <a:t>– </a:t>
            </a:r>
            <a:r>
              <a:rPr lang="sk-SK" sz="2800" dirty="0" err="1"/>
              <a:t>Eurostat</a:t>
            </a:r>
            <a:r>
              <a:rPr lang="sk-SK" sz="2800" dirty="0"/>
              <a:t>, OECD, ŠÚ SR, </a:t>
            </a:r>
            <a:r>
              <a:rPr lang="sk-SK" sz="2800" dirty="0" err="1"/>
              <a:t>Trexima</a:t>
            </a:r>
            <a:endParaRPr lang="sk-SK" sz="2800" dirty="0"/>
          </a:p>
          <a:p>
            <a:r>
              <a:rPr lang="sk-SK" sz="2800" b="1" dirty="0">
                <a:solidFill>
                  <a:srgbClr val="7030A0"/>
                </a:solidFill>
              </a:rPr>
              <a:t>Výskumný rámec a mapa</a:t>
            </a:r>
            <a:br>
              <a:rPr lang="sk-SK" sz="2800" dirty="0"/>
            </a:br>
            <a:r>
              <a:rPr lang="sk-SK" sz="2800" dirty="0"/>
              <a:t>– Návrh strategickej mapy vzťahov v jazyku ArchiMate v štádiu rozpracovania</a:t>
            </a:r>
            <a:br>
              <a:rPr lang="sk-SK" sz="2800" dirty="0"/>
            </a:br>
            <a:r>
              <a:rPr lang="sk-SK" sz="2800" dirty="0"/>
              <a:t>– Návrhy riadiacich a motivačných mechanizmov pre školy v štádiu rozpracovania</a:t>
            </a:r>
          </a:p>
        </p:txBody>
      </p:sp>
    </p:spTree>
    <p:extLst>
      <p:ext uri="{BB962C8B-B14F-4D97-AF65-F5344CB8AC3E}">
        <p14:creationId xmlns:p14="http://schemas.microsoft.com/office/powerpoint/2010/main" val="3006944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2393270"/>
            <a:ext cx="11506200" cy="2559729"/>
          </a:xfrm>
        </p:spPr>
        <p:txBody>
          <a:bodyPr>
            <a:noAutofit/>
          </a:bodyPr>
          <a:lstStyle/>
          <a:p>
            <a:pPr algn="ctr"/>
            <a:r>
              <a:rPr lang="sk-SK" sz="8800" dirty="0">
                <a:solidFill>
                  <a:schemeClr val="accent1">
                    <a:lumMod val="75000"/>
                  </a:schemeClr>
                </a:solidFill>
              </a:rPr>
              <a:t>Ďakujem za pozornosť</a:t>
            </a:r>
            <a:endParaRPr lang="en-US" sz="8800" dirty="0">
              <a:solidFill>
                <a:schemeClr val="accent1">
                  <a:lumMod val="75000"/>
                </a:schemeClr>
              </a:solidFill>
            </a:endParaRPr>
          </a:p>
        </p:txBody>
      </p:sp>
      <p:pic>
        <p:nvPicPr>
          <p:cNvPr id="3" name="Picture 2" descr="Vysoká škola ekonómie a manažmentu v Bratislave | Bratislava">
            <a:extLst>
              <a:ext uri="{FF2B5EF4-FFF2-40B4-BE49-F238E27FC236}">
                <a16:creationId xmlns:a16="http://schemas.microsoft.com/office/drawing/2014/main" id="{8E982283-E355-A35B-F4B3-6B8EDA0D0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6151" y="199895"/>
            <a:ext cx="640800" cy="59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98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Lato Light"/>
              <a:ea typeface="+mn-ea"/>
              <a:cs typeface="+mn-cs"/>
            </a:endParaRPr>
          </a:p>
        </p:txBody>
      </p:sp>
      <p:sp>
        <p:nvSpPr>
          <p:cNvPr id="2" name="Nadpis 1">
            <a:extLst>
              <a:ext uri="{FF2B5EF4-FFF2-40B4-BE49-F238E27FC236}">
                <a16:creationId xmlns:a16="http://schemas.microsoft.com/office/drawing/2014/main" id="{280F2391-0261-4575-8F8B-F8B53BE22397}"/>
              </a:ext>
            </a:extLst>
          </p:cNvPr>
          <p:cNvSpPr>
            <a:spLocks noGrp="1"/>
          </p:cNvSpPr>
          <p:nvPr>
            <p:ph type="title"/>
          </p:nvPr>
        </p:nvSpPr>
        <p:spPr>
          <a:xfrm>
            <a:off x="663074" y="-491"/>
            <a:ext cx="10967451" cy="1575460"/>
          </a:xfrm>
        </p:spPr>
        <p:txBody>
          <a:bodyPr anchor="ctr">
            <a:normAutofit fontScale="90000"/>
          </a:bodyPr>
          <a:lstStyle/>
          <a:p>
            <a:pPr algn="ctr"/>
            <a:r>
              <a:rPr lang="sk-SK" sz="9600" b="1" dirty="0">
                <a:solidFill>
                  <a:srgbClr val="FFFFFF"/>
                </a:solidFill>
                <a:latin typeface="Helvetica" panose="020B0604020202020204" pitchFamily="34" charset="0"/>
                <a:cs typeface="Helvetica" panose="020B0604020202020204" pitchFamily="34" charset="0"/>
              </a:rPr>
              <a:t>Zistenia a výsledky</a:t>
            </a:r>
            <a:endParaRPr lang="sk-SK" sz="9600" dirty="0">
              <a:solidFill>
                <a:srgbClr val="FFFFFF"/>
              </a:solidFill>
            </a:endParaRPr>
          </a:p>
        </p:txBody>
      </p:sp>
      <p:sp>
        <p:nvSpPr>
          <p:cNvPr id="4" name="Zástupný objekt pre číslo snímky 3">
            <a:extLst>
              <a:ext uri="{FF2B5EF4-FFF2-40B4-BE49-F238E27FC236}">
                <a16:creationId xmlns:a16="http://schemas.microsoft.com/office/drawing/2014/main" id="{E16D156B-E02F-4AAE-AE40-6A18F0211391}"/>
              </a:ext>
            </a:extLst>
          </p:cNvPr>
          <p:cNvSpPr>
            <a:spLocks noGrp="1"/>
          </p:cNvSpPr>
          <p:nvPr>
            <p:ph type="sldNum" sz="quarter" idx="12"/>
          </p:nvPr>
        </p:nvSpPr>
        <p:spPr>
          <a:xfrm>
            <a:off x="11704320" y="6455664"/>
            <a:ext cx="448056"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100" b="1" i="0" u="none" strike="noStrike" kern="1200" cap="none" spc="0" normalizeH="0" baseline="0" noProof="0">
                <a:ln>
                  <a:noFill/>
                </a:ln>
                <a:solidFill>
                  <a:srgbClr val="3F3F3F">
                    <a:lumMod val="50000"/>
                    <a:lumOff val="50000"/>
                  </a:srgbClr>
                </a:solidFill>
                <a:effectLst/>
                <a:uLnTx/>
                <a:uFillTx/>
                <a:latin typeface="Lato"/>
                <a:ea typeface="+mn-ea"/>
                <a:cs typeface="+mn-cs"/>
              </a:rPr>
              <a:pPr marL="0" marR="0" lvl="0" indent="0" algn="ctr" defTabSz="457200" rtl="0" eaLnBrk="1" fontAlgn="auto" latinLnBrk="0" hangingPunct="1">
                <a:lnSpc>
                  <a:spcPct val="100000"/>
                </a:lnSpc>
                <a:spcBef>
                  <a:spcPts val="0"/>
                </a:spcBef>
                <a:spcAft>
                  <a:spcPts val="600"/>
                </a:spcAft>
                <a:buClrTx/>
                <a:buSzTx/>
                <a:buFontTx/>
                <a:buNone/>
                <a:tabLst/>
                <a:defRPr/>
              </a:pPr>
              <a:t>32</a:t>
            </a:fld>
            <a:endParaRPr kumimoji="0" lang="en-US" sz="1100" b="1" i="0" u="none" strike="noStrike" kern="1200" cap="none" spc="0" normalizeH="0" baseline="0" noProof="0">
              <a:ln>
                <a:noFill/>
              </a:ln>
              <a:solidFill>
                <a:srgbClr val="3F3F3F">
                  <a:lumMod val="50000"/>
                  <a:lumOff val="50000"/>
                </a:srgbClr>
              </a:solidFill>
              <a:effectLst/>
              <a:uLnTx/>
              <a:uFillTx/>
              <a:latin typeface="Lato"/>
              <a:ea typeface="+mn-ea"/>
              <a:cs typeface="+mn-cs"/>
            </a:endParaRPr>
          </a:p>
        </p:txBody>
      </p:sp>
      <p:pic>
        <p:nvPicPr>
          <p:cNvPr id="9" name="Zástupný objekt pre obsah 8">
            <a:extLst>
              <a:ext uri="{FF2B5EF4-FFF2-40B4-BE49-F238E27FC236}">
                <a16:creationId xmlns:a16="http://schemas.microsoft.com/office/drawing/2014/main" id="{DA1AF7BC-9990-96E1-B608-1F23FEB548DF}"/>
              </a:ext>
            </a:extLst>
          </p:cNvPr>
          <p:cNvPicPr>
            <a:picLocks noGrp="1" noChangeAspect="1"/>
          </p:cNvPicPr>
          <p:nvPr>
            <p:ph idx="1"/>
          </p:nvPr>
        </p:nvPicPr>
        <p:blipFill>
          <a:blip r:embed="rId3"/>
          <a:stretch>
            <a:fillRect/>
          </a:stretch>
        </p:blipFill>
        <p:spPr>
          <a:xfrm>
            <a:off x="-2" y="1868646"/>
            <a:ext cx="12192001" cy="3965694"/>
          </a:xfrm>
          <a:prstGeom prst="rect">
            <a:avLst/>
          </a:prstGeom>
        </p:spPr>
      </p:pic>
    </p:spTree>
    <p:extLst>
      <p:ext uri="{BB962C8B-B14F-4D97-AF65-F5344CB8AC3E}">
        <p14:creationId xmlns:p14="http://schemas.microsoft.com/office/powerpoint/2010/main" val="1216138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ástupný objekt pre číslo snímky 3">
            <a:extLst>
              <a:ext uri="{FF2B5EF4-FFF2-40B4-BE49-F238E27FC236}">
                <a16:creationId xmlns:a16="http://schemas.microsoft.com/office/drawing/2014/main" id="{D9A0B996-BAC0-E53B-FB21-7B6C87C60BC2}"/>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400" b="1" i="0" u="none" strike="noStrike" kern="1200" cap="none" spc="0" normalizeH="0" baseline="0" noProof="0" smtClean="0">
                <a:ln>
                  <a:noFill/>
                </a:ln>
                <a:solidFill>
                  <a:prstClr val="white"/>
                </a:solidFill>
                <a:effectLst/>
                <a:uLnTx/>
                <a:uFillTx/>
                <a:latin typeface="Lato"/>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33</a:t>
            </a:fld>
            <a:endParaRPr kumimoji="0" lang="en-US" sz="1400" b="1" i="0" u="none" strike="noStrike" kern="1200" cap="none" spc="0" normalizeH="0" baseline="0" noProof="0" dirty="0">
              <a:ln>
                <a:noFill/>
              </a:ln>
              <a:solidFill>
                <a:prstClr val="white"/>
              </a:solidFill>
              <a:effectLst/>
              <a:uLnTx/>
              <a:uFillTx/>
              <a:latin typeface="Lato"/>
              <a:ea typeface="+mn-ea"/>
              <a:cs typeface="+mn-cs"/>
            </a:endParaRPr>
          </a:p>
        </p:txBody>
      </p:sp>
      <p:pic>
        <p:nvPicPr>
          <p:cNvPr id="13" name="Zástupný objekt pre obsah 12">
            <a:extLst>
              <a:ext uri="{FF2B5EF4-FFF2-40B4-BE49-F238E27FC236}">
                <a16:creationId xmlns:a16="http://schemas.microsoft.com/office/drawing/2014/main" id="{85801B24-1152-632C-1FFA-15781D4F99A5}"/>
              </a:ext>
            </a:extLst>
          </p:cNvPr>
          <p:cNvPicPr>
            <a:picLocks noGrp="1" noChangeAspect="1"/>
          </p:cNvPicPr>
          <p:nvPr>
            <p:ph idx="1"/>
          </p:nvPr>
        </p:nvPicPr>
        <p:blipFill>
          <a:blip r:embed="rId2"/>
          <a:stretch>
            <a:fillRect/>
          </a:stretch>
        </p:blipFill>
        <p:spPr>
          <a:xfrm>
            <a:off x="384835" y="0"/>
            <a:ext cx="11422329" cy="6858000"/>
          </a:xfrm>
          <a:prstGeom prst="rect">
            <a:avLst/>
          </a:prstGeom>
        </p:spPr>
      </p:pic>
    </p:spTree>
    <p:extLst>
      <p:ext uri="{BB962C8B-B14F-4D97-AF65-F5344CB8AC3E}">
        <p14:creationId xmlns:p14="http://schemas.microsoft.com/office/powerpoint/2010/main" val="1022790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B574C53-71B1-D180-851B-50954ED8AADF}"/>
              </a:ext>
            </a:extLst>
          </p:cNvPr>
          <p:cNvSpPr>
            <a:spLocks noGrp="1"/>
          </p:cNvSpPr>
          <p:nvPr>
            <p:ph type="title"/>
          </p:nvPr>
        </p:nvSpPr>
        <p:spPr>
          <a:xfrm>
            <a:off x="838200" y="1"/>
            <a:ext cx="10515600" cy="1424472"/>
          </a:xfrm>
        </p:spPr>
        <p:txBody>
          <a:bodyPr>
            <a:normAutofit/>
          </a:bodyPr>
          <a:lstStyle/>
          <a:p>
            <a:pPr algn="ctr"/>
            <a:r>
              <a:rPr lang="sk-SK" sz="7200" dirty="0">
                <a:latin typeface="Helvetica" panose="020B0604020202020204" pitchFamily="34" charset="0"/>
                <a:cs typeface="Helvetica" panose="020B0604020202020204" pitchFamily="34" charset="0"/>
              </a:rPr>
              <a:t>Korelačná analýza</a:t>
            </a:r>
          </a:p>
        </p:txBody>
      </p:sp>
      <p:pic>
        <p:nvPicPr>
          <p:cNvPr id="6" name="Zástupný objekt pre obsah 5">
            <a:extLst>
              <a:ext uri="{FF2B5EF4-FFF2-40B4-BE49-F238E27FC236}">
                <a16:creationId xmlns:a16="http://schemas.microsoft.com/office/drawing/2014/main" id="{DD2D3A5E-EF8E-AEA1-571C-D4FE00EEE9E0}"/>
              </a:ext>
            </a:extLst>
          </p:cNvPr>
          <p:cNvPicPr>
            <a:picLocks noGrp="1" noChangeAspect="1"/>
          </p:cNvPicPr>
          <p:nvPr>
            <p:ph idx="1"/>
          </p:nvPr>
        </p:nvPicPr>
        <p:blipFill>
          <a:blip r:embed="rId3"/>
          <a:srcRect t="6114"/>
          <a:stretch/>
        </p:blipFill>
        <p:spPr>
          <a:xfrm>
            <a:off x="950494" y="1288715"/>
            <a:ext cx="9865737" cy="5523833"/>
          </a:xfrm>
        </p:spPr>
      </p:pic>
      <p:sp>
        <p:nvSpPr>
          <p:cNvPr id="4" name="Zástupný objekt pre číslo snímky 3">
            <a:extLst>
              <a:ext uri="{FF2B5EF4-FFF2-40B4-BE49-F238E27FC236}">
                <a16:creationId xmlns:a16="http://schemas.microsoft.com/office/drawing/2014/main" id="{4A5C38A6-1126-E265-8B9F-5F3E8F42F8E7}"/>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400" b="1" i="0" u="none" strike="noStrike" kern="1200" cap="none" spc="0" normalizeH="0" baseline="0" noProof="0" smtClean="0">
                <a:ln>
                  <a:noFill/>
                </a:ln>
                <a:solidFill>
                  <a:prstClr val="white"/>
                </a:solidFill>
                <a:effectLst/>
                <a:uLnTx/>
                <a:uFillTx/>
                <a:latin typeface="Lato"/>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34</a:t>
            </a:fld>
            <a:endParaRPr kumimoji="0" lang="en-US" sz="1400" b="1" i="0" u="none" strike="noStrike" kern="1200" cap="none" spc="0" normalizeH="0" baseline="0" noProof="0" dirty="0">
              <a:ln>
                <a:noFill/>
              </a:ln>
              <a:solidFill>
                <a:prstClr val="white"/>
              </a:solidFill>
              <a:effectLst/>
              <a:uLnTx/>
              <a:uFillTx/>
              <a:latin typeface="Lato"/>
              <a:ea typeface="+mn-ea"/>
              <a:cs typeface="+mn-cs"/>
            </a:endParaRPr>
          </a:p>
        </p:txBody>
      </p:sp>
      <p:sp>
        <p:nvSpPr>
          <p:cNvPr id="13" name="Obdĺžnik 12">
            <a:extLst>
              <a:ext uri="{FF2B5EF4-FFF2-40B4-BE49-F238E27FC236}">
                <a16:creationId xmlns:a16="http://schemas.microsoft.com/office/drawing/2014/main" id="{B4C96C79-A053-465E-EF88-64860DC3F959}"/>
              </a:ext>
            </a:extLst>
          </p:cNvPr>
          <p:cNvSpPr/>
          <p:nvPr/>
        </p:nvSpPr>
        <p:spPr>
          <a:xfrm>
            <a:off x="4620126" y="3251200"/>
            <a:ext cx="1513306" cy="2941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4" name="Obdĺžnik 13">
            <a:extLst>
              <a:ext uri="{FF2B5EF4-FFF2-40B4-BE49-F238E27FC236}">
                <a16:creationId xmlns:a16="http://schemas.microsoft.com/office/drawing/2014/main" id="{0D8095D9-E029-D903-BFBE-03E8442C1B35}"/>
              </a:ext>
            </a:extLst>
          </p:cNvPr>
          <p:cNvSpPr/>
          <p:nvPr/>
        </p:nvSpPr>
        <p:spPr>
          <a:xfrm>
            <a:off x="4620126" y="4050631"/>
            <a:ext cx="2646948" cy="2941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5" name="Obdĺžnik 14">
            <a:extLst>
              <a:ext uri="{FF2B5EF4-FFF2-40B4-BE49-F238E27FC236}">
                <a16:creationId xmlns:a16="http://schemas.microsoft.com/office/drawing/2014/main" id="{69E038AB-AFE6-95B1-C2E4-E826826E4B50}"/>
              </a:ext>
            </a:extLst>
          </p:cNvPr>
          <p:cNvSpPr/>
          <p:nvPr/>
        </p:nvSpPr>
        <p:spPr>
          <a:xfrm>
            <a:off x="4620126" y="4850062"/>
            <a:ext cx="3812674" cy="2941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Lato Light"/>
              <a:ea typeface="+mn-ea"/>
              <a:cs typeface="+mn-cs"/>
            </a:endParaRPr>
          </a:p>
        </p:txBody>
      </p:sp>
      <p:sp>
        <p:nvSpPr>
          <p:cNvPr id="16" name="Obdĺžnik 15">
            <a:extLst>
              <a:ext uri="{FF2B5EF4-FFF2-40B4-BE49-F238E27FC236}">
                <a16:creationId xmlns:a16="http://schemas.microsoft.com/office/drawing/2014/main" id="{5F016046-ABC1-67E1-2887-E00C38E361D4}"/>
              </a:ext>
            </a:extLst>
          </p:cNvPr>
          <p:cNvSpPr/>
          <p:nvPr/>
        </p:nvSpPr>
        <p:spPr>
          <a:xfrm>
            <a:off x="4539916" y="2429502"/>
            <a:ext cx="748631" cy="2941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800" b="0" i="0" u="none" strike="noStrike" kern="1200" cap="none" spc="0" normalizeH="0" baseline="0" noProof="0">
              <a:ln>
                <a:noFill/>
              </a:ln>
              <a:solidFill>
                <a:prstClr val="white"/>
              </a:solidFill>
              <a:effectLst/>
              <a:uLnTx/>
              <a:uFillTx/>
              <a:latin typeface="Lato Light"/>
              <a:ea typeface="+mn-ea"/>
              <a:cs typeface="+mn-cs"/>
            </a:endParaRPr>
          </a:p>
        </p:txBody>
      </p:sp>
    </p:spTree>
    <p:extLst>
      <p:ext uri="{BB962C8B-B14F-4D97-AF65-F5344CB8AC3E}">
        <p14:creationId xmlns:p14="http://schemas.microsoft.com/office/powerpoint/2010/main" val="3486929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47C9E7B-08CD-CCF9-EC30-E24CD001D7FA}"/>
              </a:ext>
            </a:extLst>
          </p:cNvPr>
          <p:cNvSpPr>
            <a:spLocks noGrp="1"/>
          </p:cNvSpPr>
          <p:nvPr>
            <p:ph type="title"/>
          </p:nvPr>
        </p:nvSpPr>
        <p:spPr>
          <a:xfrm>
            <a:off x="0" y="-1"/>
            <a:ext cx="12192000" cy="2837543"/>
          </a:xfrm>
        </p:spPr>
        <p:txBody>
          <a:bodyPr/>
          <a:lstStyle/>
          <a:p>
            <a:r>
              <a:rPr lang="sk-SK" sz="4400" dirty="0"/>
              <a:t>1. V kritériách výberu vzorky sa neuvádza, ako budete vyberať predstaviteľov SOŠ a VŠ z geograf. hľadiska. Zdôvodnite, z ktorých okresov a krajov a prečo budete vyberať 3 SOŠ a 6–8 VŠ?</a:t>
            </a:r>
          </a:p>
        </p:txBody>
      </p:sp>
      <p:sp>
        <p:nvSpPr>
          <p:cNvPr id="3" name="Zástupný objekt pre obsah 2">
            <a:extLst>
              <a:ext uri="{FF2B5EF4-FFF2-40B4-BE49-F238E27FC236}">
                <a16:creationId xmlns:a16="http://schemas.microsoft.com/office/drawing/2014/main" id="{40976B4B-7C8D-D539-2D5E-4E7BDDBB7F7F}"/>
              </a:ext>
            </a:extLst>
          </p:cNvPr>
          <p:cNvSpPr>
            <a:spLocks noGrp="1"/>
          </p:cNvSpPr>
          <p:nvPr>
            <p:ph idx="1"/>
          </p:nvPr>
        </p:nvSpPr>
        <p:spPr>
          <a:xfrm>
            <a:off x="-1" y="2837542"/>
            <a:ext cx="12191999" cy="4020457"/>
          </a:xfrm>
        </p:spPr>
        <p:txBody>
          <a:bodyPr>
            <a:normAutofit lnSpcReduction="10000"/>
          </a:bodyPr>
          <a:lstStyle/>
          <a:p>
            <a:r>
              <a:rPr lang="sk-SK" dirty="0"/>
              <a:t>SOŠ a VŠ vyberám tak, aby vzorka zohľadňovala </a:t>
            </a:r>
            <a:r>
              <a:rPr lang="sk-SK" b="1" dirty="0">
                <a:solidFill>
                  <a:schemeClr val="accent6"/>
                </a:solidFill>
              </a:rPr>
              <a:t>regionálne rozdiely trhu práce </a:t>
            </a:r>
            <a:r>
              <a:rPr lang="sk-SK" dirty="0"/>
              <a:t>a </a:t>
            </a:r>
            <a:r>
              <a:rPr lang="sk-SK" b="1" dirty="0">
                <a:solidFill>
                  <a:schemeClr val="accent6"/>
                </a:solidFill>
              </a:rPr>
              <a:t>typologickú rozmanitosť škôl</a:t>
            </a:r>
            <a:r>
              <a:rPr lang="sk-SK" dirty="0"/>
              <a:t>. </a:t>
            </a:r>
          </a:p>
          <a:p>
            <a:r>
              <a:rPr lang="sk-SK" dirty="0"/>
              <a:t>Preto budú zastúpené kraje s rozvinutým priemyslom (napr. Trenčiansky), kraje s vyššou nezamestnanosťou (napr. Prešovský, Košický) aj s vysokou koncentráciou služieb (Bratislavský). </a:t>
            </a:r>
          </a:p>
          <a:p>
            <a:r>
              <a:rPr lang="sk-SK" dirty="0"/>
              <a:t>Pri VŠ pôjde o </a:t>
            </a:r>
            <a:r>
              <a:rPr lang="sk-SK" b="1" dirty="0">
                <a:solidFill>
                  <a:schemeClr val="accent6"/>
                </a:solidFill>
              </a:rPr>
              <a:t>kombináciu univerzít </a:t>
            </a:r>
            <a:r>
              <a:rPr lang="sk-SK" dirty="0"/>
              <a:t>(STU, UK, PANE, DTI, TUKE, VŠEM, VŠM, UNIPO) </a:t>
            </a:r>
            <a:r>
              <a:rPr lang="sk-SK" b="1" dirty="0">
                <a:solidFill>
                  <a:schemeClr val="accent6"/>
                </a:solidFill>
              </a:rPr>
              <a:t>rôzneho zamerania a zriaďovateľov</a:t>
            </a:r>
            <a:r>
              <a:rPr lang="sk-SK" dirty="0"/>
              <a:t>, aby vzorka poskytla porovnateľný obraz.</a:t>
            </a:r>
          </a:p>
        </p:txBody>
      </p:sp>
      <p:sp>
        <p:nvSpPr>
          <p:cNvPr id="5" name="Zástupný objekt pre číslo snímky 4">
            <a:extLst>
              <a:ext uri="{FF2B5EF4-FFF2-40B4-BE49-F238E27FC236}">
                <a16:creationId xmlns:a16="http://schemas.microsoft.com/office/drawing/2014/main" id="{FCDCD809-B51F-E2B0-9DE1-97F342D73BF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6362875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0BA50-B21E-C2F2-5CF9-5DAFF3DA5C34}"/>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7DDBAD5E-8B71-3BCE-B3F5-DFC0119E8FA5}"/>
              </a:ext>
            </a:extLst>
          </p:cNvPr>
          <p:cNvSpPr>
            <a:spLocks noGrp="1"/>
          </p:cNvSpPr>
          <p:nvPr>
            <p:ph type="title"/>
          </p:nvPr>
        </p:nvSpPr>
        <p:spPr>
          <a:xfrm>
            <a:off x="0" y="-1"/>
            <a:ext cx="12192000" cy="3222171"/>
          </a:xfrm>
        </p:spPr>
        <p:txBody>
          <a:bodyPr/>
          <a:lstStyle/>
          <a:p>
            <a:r>
              <a:rPr lang="sk-SK" sz="4400" dirty="0"/>
              <a:t>2. Nemyslíte si, že by bolo dobré poznať aj názory predstaviteľov </a:t>
            </a:r>
            <a:r>
              <a:rPr lang="sk-SK" sz="4400" dirty="0" err="1"/>
              <a:t>zamest</a:t>
            </a:r>
            <a:r>
              <a:rPr lang="sk-SK" sz="4400" dirty="0"/>
              <a:t>, zväzov na existujúce možnosti ovplyvňovania tvorby študijných programov? Ak áno, ako by ste to realizovali?</a:t>
            </a:r>
          </a:p>
        </p:txBody>
      </p:sp>
      <p:sp>
        <p:nvSpPr>
          <p:cNvPr id="3" name="Zástupný objekt pre obsah 2">
            <a:extLst>
              <a:ext uri="{FF2B5EF4-FFF2-40B4-BE49-F238E27FC236}">
                <a16:creationId xmlns:a16="http://schemas.microsoft.com/office/drawing/2014/main" id="{7E4F374A-BEFF-B997-F2FC-80A97160C3E7}"/>
              </a:ext>
            </a:extLst>
          </p:cNvPr>
          <p:cNvSpPr>
            <a:spLocks noGrp="1"/>
          </p:cNvSpPr>
          <p:nvPr>
            <p:ph idx="1"/>
          </p:nvPr>
        </p:nvSpPr>
        <p:spPr>
          <a:xfrm>
            <a:off x="-1" y="3222170"/>
            <a:ext cx="12191999" cy="3635829"/>
          </a:xfrm>
        </p:spPr>
        <p:txBody>
          <a:bodyPr/>
          <a:lstStyle/>
          <a:p>
            <a:r>
              <a:rPr lang="sk-SK" dirty="0"/>
              <a:t>Áno, názory zamestnávateľských zväzov považujem za dôležité. </a:t>
            </a:r>
          </a:p>
          <a:p>
            <a:r>
              <a:rPr lang="sk-SK" dirty="0"/>
              <a:t>Chcem ich získať prostredníctvom </a:t>
            </a:r>
            <a:r>
              <a:rPr lang="sk-SK" b="1" dirty="0">
                <a:solidFill>
                  <a:schemeClr val="accent6"/>
                </a:solidFill>
              </a:rPr>
              <a:t>rozhovorov</a:t>
            </a:r>
            <a:r>
              <a:rPr lang="sk-SK" dirty="0"/>
              <a:t> alebo </a:t>
            </a:r>
            <a:r>
              <a:rPr lang="sk-SK" b="1" dirty="0">
                <a:solidFill>
                  <a:schemeClr val="accent6"/>
                </a:solidFill>
              </a:rPr>
              <a:t>dotazníka</a:t>
            </a:r>
            <a:r>
              <a:rPr lang="sk-SK" dirty="0"/>
              <a:t> u reprezentatívnych združení (napr. Republiková únia zamestnávateľov,  Aliancia Sektorových Rád, Klub 500, ITAS), čím doplním pohľad praxe na možnosti ovplyvňovania tvorby študijných programov.</a:t>
            </a:r>
          </a:p>
        </p:txBody>
      </p:sp>
      <p:sp>
        <p:nvSpPr>
          <p:cNvPr id="5" name="Zástupný objekt pre číslo snímky 4">
            <a:extLst>
              <a:ext uri="{FF2B5EF4-FFF2-40B4-BE49-F238E27FC236}">
                <a16:creationId xmlns:a16="http://schemas.microsoft.com/office/drawing/2014/main" id="{A85CE6E9-6699-BC57-64BE-16A4E23A6B0F}"/>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2300735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86BE3-D7C6-2C2B-AD46-2DE8FF2A740F}"/>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3C5D14FF-4378-F18B-BE30-815039DC2D87}"/>
              </a:ext>
            </a:extLst>
          </p:cNvPr>
          <p:cNvSpPr>
            <a:spLocks noGrp="1"/>
          </p:cNvSpPr>
          <p:nvPr>
            <p:ph type="title"/>
          </p:nvPr>
        </p:nvSpPr>
        <p:spPr>
          <a:xfrm>
            <a:off x="0" y="-1"/>
            <a:ext cx="12192000" cy="2082801"/>
          </a:xfrm>
        </p:spPr>
        <p:txBody>
          <a:bodyPr/>
          <a:lstStyle/>
          <a:p>
            <a:r>
              <a:rPr lang="sk-SK" sz="5400" dirty="0"/>
              <a:t>1. Ktoré otázky v dotazníku predstavujú závislé premenné?</a:t>
            </a:r>
          </a:p>
        </p:txBody>
      </p:sp>
      <p:sp>
        <p:nvSpPr>
          <p:cNvPr id="3" name="Zástupný objekt pre obsah 2">
            <a:extLst>
              <a:ext uri="{FF2B5EF4-FFF2-40B4-BE49-F238E27FC236}">
                <a16:creationId xmlns:a16="http://schemas.microsoft.com/office/drawing/2014/main" id="{3ABA796B-05EA-217F-B48F-EF3C01255584}"/>
              </a:ext>
            </a:extLst>
          </p:cNvPr>
          <p:cNvSpPr>
            <a:spLocks noGrp="1"/>
          </p:cNvSpPr>
          <p:nvPr>
            <p:ph idx="1"/>
          </p:nvPr>
        </p:nvSpPr>
        <p:spPr>
          <a:xfrm>
            <a:off x="-1" y="2220686"/>
            <a:ext cx="12191999" cy="4637313"/>
          </a:xfrm>
        </p:spPr>
        <p:txBody>
          <a:bodyPr>
            <a:normAutofit fontScale="92500" lnSpcReduction="10000"/>
          </a:bodyPr>
          <a:lstStyle/>
          <a:p>
            <a:r>
              <a:rPr lang="sk-SK" dirty="0"/>
              <a:t>Otázka 13 (Do akej miery sledujete zmeny na trhu práce pri rozhodovaní o ponuke odborov? ) - (5-bodová </a:t>
            </a:r>
            <a:r>
              <a:rPr lang="sk-SK" dirty="0" err="1"/>
              <a:t>Likertova</a:t>
            </a:r>
            <a:r>
              <a:rPr lang="sk-SK" dirty="0"/>
              <a:t> škála)</a:t>
            </a:r>
          </a:p>
          <a:p>
            <a:pPr lvl="1"/>
            <a:r>
              <a:rPr lang="sk-SK" dirty="0"/>
              <a:t>Predstavuje </a:t>
            </a:r>
            <a:r>
              <a:rPr lang="sk-SK" b="1" dirty="0">
                <a:solidFill>
                  <a:schemeClr val="accent6"/>
                </a:solidFill>
              </a:rPr>
              <a:t>subjektívne vyjadrenie respondentov</a:t>
            </a:r>
            <a:r>
              <a:rPr lang="sk-SK" dirty="0"/>
              <a:t>, teda závislú premennú založenú na percepcii a postoji školy k trhu práce.</a:t>
            </a:r>
          </a:p>
          <a:p>
            <a:r>
              <a:rPr lang="sk-SK" dirty="0"/>
              <a:t>Otázka 17 (Koľko percent absolventov sa podľa Vašich údajov uplatní v odbore, ktorý študovali?) - (číslo v %)</a:t>
            </a:r>
          </a:p>
          <a:p>
            <a:pPr lvl="1"/>
            <a:r>
              <a:rPr lang="sk-SK" dirty="0"/>
              <a:t>Predstavuje </a:t>
            </a:r>
            <a:r>
              <a:rPr lang="sk-SK" b="1" dirty="0">
                <a:solidFill>
                  <a:schemeClr val="accent6"/>
                </a:solidFill>
              </a:rPr>
              <a:t>objektívny ukazovateľ</a:t>
            </a:r>
            <a:r>
              <a:rPr lang="sk-SK" dirty="0"/>
              <a:t>, teda závislú premennú založenú na faktických dátach o uplatnení absolventov.</a:t>
            </a:r>
          </a:p>
          <a:p>
            <a:r>
              <a:rPr lang="sk-SK" dirty="0"/>
              <a:t>V analýze budú obe chápané ako </a:t>
            </a:r>
            <a:r>
              <a:rPr lang="sk-SK" b="1" dirty="0">
                <a:solidFill>
                  <a:schemeClr val="accent6"/>
                </a:solidFill>
              </a:rPr>
              <a:t>závislé premenné</a:t>
            </a:r>
            <a:r>
              <a:rPr lang="sk-SK" dirty="0"/>
              <a:t>, ale odlišného </a:t>
            </a:r>
            <a:r>
              <a:rPr lang="sk-SK" b="1" dirty="0">
                <a:solidFill>
                  <a:schemeClr val="accent6"/>
                </a:solidFill>
              </a:rPr>
              <a:t>charakteru</a:t>
            </a:r>
            <a:r>
              <a:rPr lang="sk-SK" dirty="0"/>
              <a:t> (</a:t>
            </a:r>
            <a:r>
              <a:rPr lang="sk-SK" b="1" dirty="0">
                <a:solidFill>
                  <a:schemeClr val="accent6"/>
                </a:solidFill>
              </a:rPr>
              <a:t>percepčná</a:t>
            </a:r>
            <a:r>
              <a:rPr lang="sk-SK" dirty="0"/>
              <a:t> </a:t>
            </a:r>
            <a:r>
              <a:rPr lang="sk-SK" dirty="0" err="1"/>
              <a:t>vs</a:t>
            </a:r>
            <a:r>
              <a:rPr lang="sk-SK" dirty="0"/>
              <a:t>. </a:t>
            </a:r>
            <a:r>
              <a:rPr lang="sk-SK" b="1" dirty="0">
                <a:solidFill>
                  <a:schemeClr val="accent6"/>
                </a:solidFill>
              </a:rPr>
              <a:t>faktická</a:t>
            </a:r>
            <a:r>
              <a:rPr lang="sk-SK" dirty="0"/>
              <a:t>).</a:t>
            </a:r>
          </a:p>
        </p:txBody>
      </p:sp>
      <p:sp>
        <p:nvSpPr>
          <p:cNvPr id="5" name="Zástupný objekt pre číslo snímky 4">
            <a:extLst>
              <a:ext uri="{FF2B5EF4-FFF2-40B4-BE49-F238E27FC236}">
                <a16:creationId xmlns:a16="http://schemas.microsoft.com/office/drawing/2014/main" id="{AB43BFEA-938D-7D29-271C-20D0DE1D0B39}"/>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976302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314D87A-9A75-7380-4E5F-AA0704425683}"/>
              </a:ext>
            </a:extLst>
          </p:cNvPr>
          <p:cNvSpPr>
            <a:spLocks noGrp="1"/>
          </p:cNvSpPr>
          <p:nvPr>
            <p:ph type="title"/>
          </p:nvPr>
        </p:nvSpPr>
        <p:spPr>
          <a:xfrm>
            <a:off x="0" y="-1"/>
            <a:ext cx="12192000" cy="1560287"/>
          </a:xfrm>
        </p:spPr>
        <p:txBody>
          <a:bodyPr/>
          <a:lstStyle/>
          <a:p>
            <a:pPr algn="ctr"/>
            <a:r>
              <a:rPr lang="sk-SK" dirty="0"/>
              <a:t>Prepojenie hypotéz a dotazníkových otázok Tabuľka 9 (Str. 76)</a:t>
            </a:r>
          </a:p>
        </p:txBody>
      </p:sp>
      <p:sp>
        <p:nvSpPr>
          <p:cNvPr id="5" name="Zástupný objekt pre číslo snímky 4">
            <a:extLst>
              <a:ext uri="{FF2B5EF4-FFF2-40B4-BE49-F238E27FC236}">
                <a16:creationId xmlns:a16="http://schemas.microsoft.com/office/drawing/2014/main" id="{1DD977BA-1977-9E77-B2E5-EBFC8CD23126}"/>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6" name="Zástupný objekt pre obsah 5">
            <a:extLst>
              <a:ext uri="{FF2B5EF4-FFF2-40B4-BE49-F238E27FC236}">
                <a16:creationId xmlns:a16="http://schemas.microsoft.com/office/drawing/2014/main" id="{8234E3A2-19D0-8AAE-87A5-5482C51B55D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0795" y="1560286"/>
            <a:ext cx="11523436" cy="5020110"/>
          </a:xfrm>
          <a:prstGeom prst="rect">
            <a:avLst/>
          </a:prstGeom>
          <a:noFill/>
          <a:ln>
            <a:noFill/>
          </a:ln>
        </p:spPr>
      </p:pic>
    </p:spTree>
    <p:extLst>
      <p:ext uri="{BB962C8B-B14F-4D97-AF65-F5344CB8AC3E}">
        <p14:creationId xmlns:p14="http://schemas.microsoft.com/office/powerpoint/2010/main" val="1409949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D65C871-D6CC-A486-8AF4-CC6FBF9ED9EC}"/>
              </a:ext>
            </a:extLst>
          </p:cNvPr>
          <p:cNvSpPr>
            <a:spLocks noGrp="1"/>
          </p:cNvSpPr>
          <p:nvPr>
            <p:ph type="title"/>
          </p:nvPr>
        </p:nvSpPr>
        <p:spPr>
          <a:xfrm>
            <a:off x="0" y="-1"/>
            <a:ext cx="12192000" cy="1502229"/>
          </a:xfrm>
        </p:spPr>
        <p:txBody>
          <a:bodyPr/>
          <a:lstStyle/>
          <a:p>
            <a:pPr algn="ctr"/>
            <a:r>
              <a:rPr lang="sk-SK" sz="5400" dirty="0"/>
              <a:t>Prehľad premenných vo výskume (Str. 82)</a:t>
            </a:r>
          </a:p>
        </p:txBody>
      </p:sp>
      <p:sp>
        <p:nvSpPr>
          <p:cNvPr id="5" name="Zástupný objekt pre číslo snímky 4">
            <a:extLst>
              <a:ext uri="{FF2B5EF4-FFF2-40B4-BE49-F238E27FC236}">
                <a16:creationId xmlns:a16="http://schemas.microsoft.com/office/drawing/2014/main" id="{3F3E85B1-A054-292D-317E-74E1F823C360}"/>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15" name="Zástupný objekt pre obsah 14">
            <a:extLst>
              <a:ext uri="{FF2B5EF4-FFF2-40B4-BE49-F238E27FC236}">
                <a16:creationId xmlns:a16="http://schemas.microsoft.com/office/drawing/2014/main" id="{1BAE1799-961E-3898-6501-DA51BBD8A727}"/>
              </a:ext>
            </a:extLst>
          </p:cNvPr>
          <p:cNvPicPr>
            <a:picLocks noGrp="1" noChangeAspect="1"/>
          </p:cNvPicPr>
          <p:nvPr>
            <p:ph idx="1"/>
          </p:nvPr>
        </p:nvPicPr>
        <p:blipFill>
          <a:blip r:embed="rId3"/>
          <a:stretch>
            <a:fillRect/>
          </a:stretch>
        </p:blipFill>
        <p:spPr>
          <a:xfrm>
            <a:off x="0" y="1528131"/>
            <a:ext cx="12083143" cy="3874763"/>
          </a:xfrm>
          <a:prstGeom prst="rect">
            <a:avLst/>
          </a:prstGeom>
        </p:spPr>
      </p:pic>
    </p:spTree>
    <p:extLst>
      <p:ext uri="{BB962C8B-B14F-4D97-AF65-F5344CB8AC3E}">
        <p14:creationId xmlns:p14="http://schemas.microsoft.com/office/powerpoint/2010/main" val="1418620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FEACE-1BF8-C243-91AD-F34BBE7888DB}"/>
              </a:ext>
            </a:extLst>
          </p:cNvPr>
          <p:cNvSpPr>
            <a:spLocks noGrp="1"/>
          </p:cNvSpPr>
          <p:nvPr>
            <p:ph type="title"/>
          </p:nvPr>
        </p:nvSpPr>
        <p:spPr>
          <a:xfrm>
            <a:off x="420786" y="274638"/>
            <a:ext cx="10563165" cy="1143000"/>
          </a:xfrm>
        </p:spPr>
        <p:txBody>
          <a:bodyPr/>
          <a:lstStyle/>
          <a:p>
            <a:r>
              <a:rPr lang="sk-SK" sz="6000" dirty="0"/>
              <a:t>HLAVNÝ CIEĽ (Str. 57)</a:t>
            </a:r>
            <a:endParaRPr lang="en-SK" sz="6000" dirty="0"/>
          </a:p>
        </p:txBody>
      </p:sp>
      <p:sp>
        <p:nvSpPr>
          <p:cNvPr id="3" name="Content Placeholder 2">
            <a:extLst>
              <a:ext uri="{FF2B5EF4-FFF2-40B4-BE49-F238E27FC236}">
                <a16:creationId xmlns:a16="http://schemas.microsoft.com/office/drawing/2014/main" id="{5C7BE3C9-3934-DC4F-A2A3-E40B9C3CD57B}"/>
              </a:ext>
            </a:extLst>
          </p:cNvPr>
          <p:cNvSpPr>
            <a:spLocks noGrp="1"/>
          </p:cNvSpPr>
          <p:nvPr>
            <p:ph idx="1"/>
          </p:nvPr>
        </p:nvSpPr>
        <p:spPr>
          <a:xfrm>
            <a:off x="0" y="1600201"/>
            <a:ext cx="12192000" cy="5257799"/>
          </a:xfrm>
        </p:spPr>
        <p:txBody>
          <a:bodyPr anchor="ctr">
            <a:normAutofit/>
          </a:bodyPr>
          <a:lstStyle/>
          <a:p>
            <a:r>
              <a:rPr lang="sk-SK" b="1" dirty="0">
                <a:solidFill>
                  <a:srgbClr val="66B945"/>
                </a:solidFill>
              </a:rPr>
              <a:t>Analyzovať vplyv potrieb trhu práce </a:t>
            </a:r>
            <a:r>
              <a:rPr lang="sk-SK" dirty="0"/>
              <a:t>na </a:t>
            </a:r>
            <a:r>
              <a:rPr lang="sk-SK" b="1" dirty="0">
                <a:solidFill>
                  <a:srgbClr val="66B945"/>
                </a:solidFill>
              </a:rPr>
              <a:t>tvorbu</a:t>
            </a:r>
            <a:r>
              <a:rPr lang="sk-SK" dirty="0"/>
              <a:t> a </a:t>
            </a:r>
            <a:r>
              <a:rPr lang="sk-SK" b="1" dirty="0">
                <a:solidFill>
                  <a:srgbClr val="66B945"/>
                </a:solidFill>
              </a:rPr>
              <a:t>modifikáciu</a:t>
            </a:r>
            <a:r>
              <a:rPr lang="sk-SK" dirty="0"/>
              <a:t> </a:t>
            </a:r>
            <a:r>
              <a:rPr lang="sk-SK" b="1" dirty="0">
                <a:solidFill>
                  <a:srgbClr val="66B945"/>
                </a:solidFill>
              </a:rPr>
              <a:t>študijných</a:t>
            </a:r>
            <a:r>
              <a:rPr lang="sk-SK" dirty="0"/>
              <a:t> </a:t>
            </a:r>
            <a:r>
              <a:rPr lang="sk-SK" b="1" dirty="0">
                <a:solidFill>
                  <a:srgbClr val="66B945"/>
                </a:solidFill>
              </a:rPr>
              <a:t>odborov stredných </a:t>
            </a:r>
            <a:r>
              <a:rPr lang="sk-SK" dirty="0"/>
              <a:t>a </a:t>
            </a:r>
            <a:r>
              <a:rPr lang="sk-SK" b="1" dirty="0">
                <a:solidFill>
                  <a:srgbClr val="66B945"/>
                </a:solidFill>
              </a:rPr>
              <a:t>vysokých škôl </a:t>
            </a:r>
            <a:r>
              <a:rPr lang="sk-SK" dirty="0"/>
              <a:t>v </a:t>
            </a:r>
            <a:r>
              <a:rPr lang="sk-SK" b="1" dirty="0">
                <a:solidFill>
                  <a:srgbClr val="66B945"/>
                </a:solidFill>
              </a:rPr>
              <a:t>Slovenskej republike </a:t>
            </a:r>
            <a:r>
              <a:rPr lang="sk-SK" dirty="0"/>
              <a:t>a </a:t>
            </a:r>
            <a:r>
              <a:rPr lang="sk-SK" b="1" dirty="0">
                <a:solidFill>
                  <a:srgbClr val="66B945"/>
                </a:solidFill>
              </a:rPr>
              <a:t>navrhnúť</a:t>
            </a:r>
            <a:r>
              <a:rPr lang="sk-SK" dirty="0"/>
              <a:t> </a:t>
            </a:r>
            <a:r>
              <a:rPr lang="sk-SK" b="1" dirty="0">
                <a:solidFill>
                  <a:srgbClr val="66B945"/>
                </a:solidFill>
              </a:rPr>
              <a:t>optimálne riadiace</a:t>
            </a:r>
            <a:r>
              <a:rPr lang="sk-SK" dirty="0"/>
              <a:t> a </a:t>
            </a:r>
            <a:r>
              <a:rPr lang="sk-SK" b="1" dirty="0">
                <a:solidFill>
                  <a:srgbClr val="66B945"/>
                </a:solidFill>
              </a:rPr>
              <a:t>motivačné mechanizmy</a:t>
            </a:r>
            <a:r>
              <a:rPr lang="sk-SK" dirty="0"/>
              <a:t>, ktoré prispejú k </a:t>
            </a:r>
            <a:r>
              <a:rPr lang="sk-SK" b="1" dirty="0">
                <a:solidFill>
                  <a:srgbClr val="66B945"/>
                </a:solidFill>
              </a:rPr>
              <a:t>efektívnejšiemu</a:t>
            </a:r>
            <a:r>
              <a:rPr lang="sk-SK" dirty="0"/>
              <a:t> </a:t>
            </a:r>
            <a:r>
              <a:rPr lang="sk-SK" b="1" dirty="0">
                <a:solidFill>
                  <a:srgbClr val="66B945"/>
                </a:solidFill>
              </a:rPr>
              <a:t>zosúlaďovaniu</a:t>
            </a:r>
            <a:r>
              <a:rPr lang="sk-SK" dirty="0"/>
              <a:t> </a:t>
            </a:r>
            <a:r>
              <a:rPr lang="sk-SK" b="1" dirty="0">
                <a:solidFill>
                  <a:srgbClr val="66B945"/>
                </a:solidFill>
              </a:rPr>
              <a:t>vzdelávacej</a:t>
            </a:r>
            <a:r>
              <a:rPr lang="sk-SK" dirty="0"/>
              <a:t> </a:t>
            </a:r>
            <a:r>
              <a:rPr lang="sk-SK" b="1" dirty="0">
                <a:solidFill>
                  <a:srgbClr val="66B945"/>
                </a:solidFill>
              </a:rPr>
              <a:t>ponuky</a:t>
            </a:r>
            <a:r>
              <a:rPr lang="sk-SK" dirty="0"/>
              <a:t> s </a:t>
            </a:r>
            <a:r>
              <a:rPr lang="sk-SK" b="1" dirty="0">
                <a:solidFill>
                  <a:srgbClr val="66B945"/>
                </a:solidFill>
              </a:rPr>
              <a:t>požiadavkami</a:t>
            </a:r>
            <a:r>
              <a:rPr lang="sk-SK" dirty="0"/>
              <a:t> </a:t>
            </a:r>
            <a:r>
              <a:rPr lang="sk-SK" b="1" dirty="0">
                <a:solidFill>
                  <a:srgbClr val="66B945"/>
                </a:solidFill>
              </a:rPr>
              <a:t>praxe</a:t>
            </a:r>
            <a:r>
              <a:rPr lang="sk-SK" dirty="0"/>
              <a:t>.</a:t>
            </a:r>
          </a:p>
          <a:p>
            <a:r>
              <a:rPr lang="sk-SK" b="1" dirty="0">
                <a:solidFill>
                  <a:schemeClr val="accent6"/>
                </a:solidFill>
              </a:rPr>
              <a:t>Návrh komplexného systému</a:t>
            </a:r>
            <a:r>
              <a:rPr lang="sk-SK" dirty="0"/>
              <a:t>, ktorý zabezpečí </a:t>
            </a:r>
            <a:r>
              <a:rPr lang="sk-SK" b="1" dirty="0">
                <a:solidFill>
                  <a:schemeClr val="accent6"/>
                </a:solidFill>
              </a:rPr>
              <a:t>adaptabilitu vzdelávacích programov </a:t>
            </a:r>
            <a:r>
              <a:rPr lang="sk-SK" dirty="0"/>
              <a:t>voči </a:t>
            </a:r>
            <a:r>
              <a:rPr lang="sk-SK" b="1" dirty="0">
                <a:solidFill>
                  <a:schemeClr val="accent6"/>
                </a:solidFill>
              </a:rPr>
              <a:t>dynamike trhu práce </a:t>
            </a:r>
            <a:r>
              <a:rPr lang="sk-SK" dirty="0"/>
              <a:t>prostredníctvom </a:t>
            </a:r>
            <a:r>
              <a:rPr lang="sk-SK" b="1" dirty="0">
                <a:solidFill>
                  <a:schemeClr val="accent6"/>
                </a:solidFill>
              </a:rPr>
              <a:t>dátovo podložených rozhodnutí</a:t>
            </a:r>
            <a:r>
              <a:rPr lang="sk-SK" dirty="0"/>
              <a:t> a </a:t>
            </a:r>
            <a:r>
              <a:rPr lang="sk-SK" b="1" dirty="0">
                <a:solidFill>
                  <a:schemeClr val="accent6"/>
                </a:solidFill>
              </a:rPr>
              <a:t>účinných verejných politík</a:t>
            </a:r>
            <a:r>
              <a:rPr lang="sk-SK" dirty="0"/>
              <a:t>. </a:t>
            </a:r>
          </a:p>
          <a:p>
            <a:r>
              <a:rPr lang="sk-SK" b="1" dirty="0">
                <a:solidFill>
                  <a:srgbClr val="7030A0"/>
                </a:solidFill>
              </a:rPr>
              <a:t>Výstupom práce </a:t>
            </a:r>
            <a:r>
              <a:rPr lang="sk-SK" dirty="0"/>
              <a:t>sú </a:t>
            </a:r>
            <a:r>
              <a:rPr lang="sk-SK" b="1" dirty="0">
                <a:solidFill>
                  <a:srgbClr val="7030A0"/>
                </a:solidFill>
              </a:rPr>
              <a:t>prakticky aplikovateľné odporúčania </a:t>
            </a:r>
            <a:r>
              <a:rPr lang="sk-SK" dirty="0"/>
              <a:t>pre </a:t>
            </a:r>
            <a:r>
              <a:rPr lang="sk-SK" b="1" dirty="0">
                <a:solidFill>
                  <a:srgbClr val="7030A0"/>
                </a:solidFill>
              </a:rPr>
              <a:t>tvorcov</a:t>
            </a:r>
            <a:r>
              <a:rPr lang="sk-SK" dirty="0"/>
              <a:t> </a:t>
            </a:r>
            <a:r>
              <a:rPr lang="sk-SK" b="1" dirty="0">
                <a:solidFill>
                  <a:srgbClr val="7030A0"/>
                </a:solidFill>
              </a:rPr>
              <a:t>vzdelávacej</a:t>
            </a:r>
            <a:r>
              <a:rPr lang="sk-SK" dirty="0">
                <a:solidFill>
                  <a:srgbClr val="7030A0"/>
                </a:solidFill>
              </a:rPr>
              <a:t> </a:t>
            </a:r>
            <a:r>
              <a:rPr lang="sk-SK" b="1" dirty="0">
                <a:solidFill>
                  <a:srgbClr val="7030A0"/>
                </a:solidFill>
              </a:rPr>
              <a:t>politiky</a:t>
            </a:r>
            <a:r>
              <a:rPr lang="sk-SK" dirty="0"/>
              <a:t>, </a:t>
            </a:r>
            <a:r>
              <a:rPr lang="sk-SK" b="1" dirty="0">
                <a:solidFill>
                  <a:srgbClr val="7030A0"/>
                </a:solidFill>
              </a:rPr>
              <a:t>zriaďovateľov</a:t>
            </a:r>
            <a:r>
              <a:rPr lang="sk-SK" dirty="0"/>
              <a:t> a </a:t>
            </a:r>
            <a:r>
              <a:rPr lang="sk-SK" b="1" dirty="0">
                <a:solidFill>
                  <a:srgbClr val="7030A0"/>
                </a:solidFill>
              </a:rPr>
              <a:t>školy.</a:t>
            </a:r>
            <a:endParaRPr lang="sk-SK" dirty="0"/>
          </a:p>
        </p:txBody>
      </p:sp>
      <p:pic>
        <p:nvPicPr>
          <p:cNvPr id="5" name="Picture 2" descr="Vysoká škola ekonómie a manažmentu v Bratislave | Bratislava">
            <a:extLst>
              <a:ext uri="{FF2B5EF4-FFF2-40B4-BE49-F238E27FC236}">
                <a16:creationId xmlns:a16="http://schemas.microsoft.com/office/drawing/2014/main" id="{EBD4EFD0-8B7E-2E3F-78A9-80917E256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6151" y="199895"/>
            <a:ext cx="640800" cy="59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079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87708-7EDF-7940-3E1B-14CABE7AA5A1}"/>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54FFD5BA-EC7D-82FC-CD96-CE3ACF1DABA3}"/>
              </a:ext>
            </a:extLst>
          </p:cNvPr>
          <p:cNvSpPr>
            <a:spLocks noGrp="1"/>
          </p:cNvSpPr>
          <p:nvPr>
            <p:ph type="title"/>
          </p:nvPr>
        </p:nvSpPr>
        <p:spPr>
          <a:xfrm>
            <a:off x="0" y="-1"/>
            <a:ext cx="12192000" cy="2735944"/>
          </a:xfrm>
        </p:spPr>
        <p:txBody>
          <a:bodyPr/>
          <a:lstStyle/>
          <a:p>
            <a:r>
              <a:rPr lang="sk-SK" sz="5400" dirty="0"/>
              <a:t>2. Prečo nie je výsk. vzorka rozdelená na 2 čiastkové súbory s </a:t>
            </a:r>
            <a:r>
              <a:rPr lang="sk-SK" sz="5400" dirty="0" err="1"/>
              <a:t>modif</a:t>
            </a:r>
            <a:r>
              <a:rPr lang="sk-SK" sz="5400" dirty="0"/>
              <a:t>. dotazníkmi a osobitným hodnotením získaných údajov?</a:t>
            </a:r>
          </a:p>
        </p:txBody>
      </p:sp>
      <p:sp>
        <p:nvSpPr>
          <p:cNvPr id="3" name="Zástupný objekt pre obsah 2">
            <a:extLst>
              <a:ext uri="{FF2B5EF4-FFF2-40B4-BE49-F238E27FC236}">
                <a16:creationId xmlns:a16="http://schemas.microsoft.com/office/drawing/2014/main" id="{CFD5BDEE-0029-0E39-2FEC-035E236EFC46}"/>
              </a:ext>
            </a:extLst>
          </p:cNvPr>
          <p:cNvSpPr>
            <a:spLocks noGrp="1"/>
          </p:cNvSpPr>
          <p:nvPr>
            <p:ph idx="1"/>
          </p:nvPr>
        </p:nvSpPr>
        <p:spPr>
          <a:xfrm>
            <a:off x="-1" y="2808514"/>
            <a:ext cx="12191999" cy="4049485"/>
          </a:xfrm>
        </p:spPr>
        <p:txBody>
          <a:bodyPr>
            <a:normAutofit/>
          </a:bodyPr>
          <a:lstStyle/>
          <a:p>
            <a:r>
              <a:rPr lang="sk-SK" dirty="0"/>
              <a:t>Cieľom bolo </a:t>
            </a:r>
            <a:r>
              <a:rPr lang="sk-SK" b="1" dirty="0">
                <a:solidFill>
                  <a:schemeClr val="accent6"/>
                </a:solidFill>
              </a:rPr>
              <a:t>zachovať jednotný dotazník</a:t>
            </a:r>
            <a:r>
              <a:rPr lang="sk-SK" dirty="0">
                <a:solidFill>
                  <a:schemeClr val="accent6"/>
                </a:solidFill>
              </a:rPr>
              <a:t> </a:t>
            </a:r>
            <a:r>
              <a:rPr lang="sk-SK" dirty="0"/>
              <a:t>a tým aj </a:t>
            </a:r>
            <a:r>
              <a:rPr lang="sk-SK" b="1" dirty="0">
                <a:solidFill>
                  <a:schemeClr val="accent6"/>
                </a:solidFill>
              </a:rPr>
              <a:t>porovnateľnosť</a:t>
            </a:r>
            <a:r>
              <a:rPr lang="sk-SK" dirty="0"/>
              <a:t> </a:t>
            </a:r>
            <a:r>
              <a:rPr lang="sk-SK" b="1" dirty="0">
                <a:solidFill>
                  <a:schemeClr val="accent6"/>
                </a:solidFill>
              </a:rPr>
              <a:t>výsledkov</a:t>
            </a:r>
            <a:r>
              <a:rPr lang="sk-SK" dirty="0"/>
              <a:t> medzi </a:t>
            </a:r>
            <a:r>
              <a:rPr lang="sk-SK" b="1" dirty="0">
                <a:solidFill>
                  <a:schemeClr val="accent6"/>
                </a:solidFill>
              </a:rPr>
              <a:t>SOŠ</a:t>
            </a:r>
            <a:r>
              <a:rPr lang="sk-SK" dirty="0"/>
              <a:t> a </a:t>
            </a:r>
            <a:r>
              <a:rPr lang="sk-SK" b="1" dirty="0">
                <a:solidFill>
                  <a:schemeClr val="accent6"/>
                </a:solidFill>
              </a:rPr>
              <a:t>VŠ</a:t>
            </a:r>
            <a:r>
              <a:rPr lang="sk-SK" dirty="0"/>
              <a:t> </a:t>
            </a:r>
          </a:p>
          <a:p>
            <a:r>
              <a:rPr lang="sk-SK" b="1" dirty="0">
                <a:solidFill>
                  <a:schemeClr val="accent6"/>
                </a:solidFill>
              </a:rPr>
              <a:t>Rozdielnosť</a:t>
            </a:r>
            <a:r>
              <a:rPr lang="sk-SK" dirty="0"/>
              <a:t> </a:t>
            </a:r>
            <a:r>
              <a:rPr lang="sk-SK" b="1" dirty="0">
                <a:solidFill>
                  <a:schemeClr val="accent6"/>
                </a:solidFill>
              </a:rPr>
              <a:t>perspektív</a:t>
            </a:r>
            <a:r>
              <a:rPr lang="sk-SK" dirty="0"/>
              <a:t> sa zachytáva cez </a:t>
            </a:r>
            <a:r>
              <a:rPr lang="sk-SK" b="1" dirty="0">
                <a:solidFill>
                  <a:schemeClr val="accent6"/>
                </a:solidFill>
              </a:rPr>
              <a:t>identifikačné otázky</a:t>
            </a:r>
            <a:r>
              <a:rPr lang="sk-SK" dirty="0">
                <a:solidFill>
                  <a:schemeClr val="accent6"/>
                </a:solidFill>
              </a:rPr>
              <a:t> </a:t>
            </a:r>
            <a:r>
              <a:rPr lang="sk-SK" dirty="0"/>
              <a:t>(</a:t>
            </a:r>
            <a:r>
              <a:rPr lang="sk-SK" b="1" dirty="0">
                <a:solidFill>
                  <a:schemeClr val="accent6"/>
                </a:solidFill>
              </a:rPr>
              <a:t>typ</a:t>
            </a:r>
            <a:r>
              <a:rPr lang="sk-SK" dirty="0"/>
              <a:t> </a:t>
            </a:r>
            <a:r>
              <a:rPr lang="sk-SK" b="1" dirty="0">
                <a:solidFill>
                  <a:schemeClr val="accent6"/>
                </a:solidFill>
              </a:rPr>
              <a:t>školy</a:t>
            </a:r>
            <a:r>
              <a:rPr lang="sk-SK" dirty="0"/>
              <a:t>, </a:t>
            </a:r>
            <a:r>
              <a:rPr lang="sk-SK" b="1" dirty="0">
                <a:solidFill>
                  <a:schemeClr val="accent6"/>
                </a:solidFill>
              </a:rPr>
              <a:t>zriaďovateľ</a:t>
            </a:r>
            <a:r>
              <a:rPr lang="sk-SK" dirty="0"/>
              <a:t>)</a:t>
            </a:r>
          </a:p>
          <a:p>
            <a:r>
              <a:rPr lang="sk-SK" dirty="0"/>
              <a:t>Tie umožňujú následnú </a:t>
            </a:r>
            <a:r>
              <a:rPr lang="sk-SK" b="1" dirty="0">
                <a:solidFill>
                  <a:srgbClr val="66B945"/>
                </a:solidFill>
              </a:rPr>
              <a:t>segmentáciu</a:t>
            </a:r>
            <a:r>
              <a:rPr lang="sk-SK" dirty="0"/>
              <a:t> a </a:t>
            </a:r>
            <a:r>
              <a:rPr lang="sk-SK" b="1" dirty="0">
                <a:solidFill>
                  <a:srgbClr val="66B945"/>
                </a:solidFill>
              </a:rPr>
              <a:t>osobitné vyhodnotenie v rámci jednej databázy</a:t>
            </a:r>
            <a:r>
              <a:rPr lang="sk-SK" dirty="0"/>
              <a:t>.</a:t>
            </a:r>
          </a:p>
        </p:txBody>
      </p:sp>
      <p:sp>
        <p:nvSpPr>
          <p:cNvPr id="5" name="Zástupný objekt pre číslo snímky 4">
            <a:extLst>
              <a:ext uri="{FF2B5EF4-FFF2-40B4-BE49-F238E27FC236}">
                <a16:creationId xmlns:a16="http://schemas.microsoft.com/office/drawing/2014/main" id="{F094C70C-5B2D-B240-EF9B-28424D434B86}"/>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412519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ABDC-FA50-39B0-040B-97A6F5259901}"/>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C3B11B65-4BFF-DB98-30EF-03240CAE2D10}"/>
              </a:ext>
            </a:extLst>
          </p:cNvPr>
          <p:cNvSpPr>
            <a:spLocks noGrp="1"/>
          </p:cNvSpPr>
          <p:nvPr>
            <p:ph type="title"/>
          </p:nvPr>
        </p:nvSpPr>
        <p:spPr>
          <a:xfrm>
            <a:off x="0" y="-1"/>
            <a:ext cx="12192000" cy="2735944"/>
          </a:xfrm>
        </p:spPr>
        <p:txBody>
          <a:bodyPr/>
          <a:lstStyle/>
          <a:p>
            <a:r>
              <a:rPr lang="sk-SK" sz="3200" dirty="0"/>
              <a:t>3. Príloha D – Ukážka otázok z polo štruktúrovaného rozhovoru – chýba</a:t>
            </a:r>
            <a:br>
              <a:rPr lang="sk-SK" sz="3200" dirty="0"/>
            </a:br>
            <a:r>
              <a:rPr lang="sk-SK" sz="3200" dirty="0"/>
              <a:t>komentár k účelu a väzba na nejakú časť výskumu, alebo výskumný</a:t>
            </a:r>
            <a:br>
              <a:rPr lang="sk-SK" sz="3200" dirty="0"/>
            </a:br>
            <a:r>
              <a:rPr lang="sk-SK" sz="3200" dirty="0"/>
              <a:t>cieľ. Súvisí s čiastkovými cieľmi, dopĺňa Prílohu A - Dotazník pre</a:t>
            </a:r>
            <a:br>
              <a:rPr lang="sk-SK" sz="3200" dirty="0"/>
            </a:br>
            <a:r>
              <a:rPr lang="sk-SK" sz="3200" dirty="0"/>
              <a:t>výskum dizertačnej práce? Príloha D obsahuje celý dotazník?</a:t>
            </a:r>
          </a:p>
        </p:txBody>
      </p:sp>
      <p:sp>
        <p:nvSpPr>
          <p:cNvPr id="3" name="Zástupný objekt pre obsah 2">
            <a:extLst>
              <a:ext uri="{FF2B5EF4-FFF2-40B4-BE49-F238E27FC236}">
                <a16:creationId xmlns:a16="http://schemas.microsoft.com/office/drawing/2014/main" id="{954D7166-CF87-3366-175A-86D252D787A1}"/>
              </a:ext>
            </a:extLst>
          </p:cNvPr>
          <p:cNvSpPr>
            <a:spLocks noGrp="1"/>
          </p:cNvSpPr>
          <p:nvPr>
            <p:ph idx="1"/>
          </p:nvPr>
        </p:nvSpPr>
        <p:spPr>
          <a:xfrm>
            <a:off x="-1" y="2808514"/>
            <a:ext cx="12191999" cy="4049485"/>
          </a:xfrm>
        </p:spPr>
        <p:txBody>
          <a:bodyPr>
            <a:normAutofit/>
          </a:bodyPr>
          <a:lstStyle/>
          <a:p>
            <a:r>
              <a:rPr lang="sk-SK" b="1" dirty="0">
                <a:solidFill>
                  <a:schemeClr val="accent6"/>
                </a:solidFill>
              </a:rPr>
              <a:t>Príloha</a:t>
            </a:r>
            <a:r>
              <a:rPr lang="sk-SK" b="1" dirty="0"/>
              <a:t> </a:t>
            </a:r>
            <a:r>
              <a:rPr lang="sk-SK" b="1" dirty="0">
                <a:solidFill>
                  <a:schemeClr val="accent6"/>
                </a:solidFill>
              </a:rPr>
              <a:t>D</a:t>
            </a:r>
            <a:r>
              <a:rPr lang="sk-SK" dirty="0">
                <a:solidFill>
                  <a:schemeClr val="accent6"/>
                </a:solidFill>
              </a:rPr>
              <a:t> </a:t>
            </a:r>
            <a:r>
              <a:rPr lang="sk-SK" dirty="0"/>
              <a:t>(Str. 130) obsahuje </a:t>
            </a:r>
            <a:r>
              <a:rPr lang="sk-SK" b="1" dirty="0">
                <a:solidFill>
                  <a:schemeClr val="accent6"/>
                </a:solidFill>
              </a:rPr>
              <a:t>ukážku otázok</a:t>
            </a:r>
            <a:r>
              <a:rPr lang="sk-SK" dirty="0">
                <a:solidFill>
                  <a:schemeClr val="accent6"/>
                </a:solidFill>
              </a:rPr>
              <a:t> </a:t>
            </a:r>
            <a:r>
              <a:rPr lang="sk-SK" dirty="0"/>
              <a:t>z </a:t>
            </a:r>
            <a:r>
              <a:rPr lang="sk-SK" dirty="0" err="1"/>
              <a:t>pološtruktúrovaného</a:t>
            </a:r>
            <a:r>
              <a:rPr lang="sk-SK" dirty="0"/>
              <a:t> </a:t>
            </a:r>
            <a:r>
              <a:rPr lang="sk-SK" b="1" dirty="0">
                <a:solidFill>
                  <a:schemeClr val="accent6"/>
                </a:solidFill>
              </a:rPr>
              <a:t>rozhovoru</a:t>
            </a:r>
            <a:r>
              <a:rPr lang="sk-SK" dirty="0"/>
              <a:t>, nie celú množinu otázok. </a:t>
            </a:r>
          </a:p>
          <a:p>
            <a:r>
              <a:rPr lang="sk-SK" dirty="0"/>
              <a:t>Jej účelom je </a:t>
            </a:r>
            <a:r>
              <a:rPr lang="sk-SK" b="1" dirty="0">
                <a:solidFill>
                  <a:srgbClr val="66B945"/>
                </a:solidFill>
              </a:rPr>
              <a:t>doplniť kvantitatívne zisťovanie </a:t>
            </a:r>
            <a:r>
              <a:rPr lang="sk-SK" dirty="0"/>
              <a:t>(Príloha A) o </a:t>
            </a:r>
            <a:r>
              <a:rPr lang="sk-SK" b="1" dirty="0">
                <a:solidFill>
                  <a:srgbClr val="66B945"/>
                </a:solidFill>
              </a:rPr>
              <a:t>kvalitatívnu</a:t>
            </a:r>
            <a:r>
              <a:rPr lang="sk-SK" dirty="0"/>
              <a:t> </a:t>
            </a:r>
            <a:r>
              <a:rPr lang="sk-SK" b="1" dirty="0">
                <a:solidFill>
                  <a:srgbClr val="66B945"/>
                </a:solidFill>
              </a:rPr>
              <a:t>rovinu</a:t>
            </a:r>
            <a:r>
              <a:rPr lang="sk-SK" dirty="0"/>
              <a:t> </a:t>
            </a:r>
            <a:r>
              <a:rPr lang="sk-SK" b="1" dirty="0">
                <a:solidFill>
                  <a:srgbClr val="66B945"/>
                </a:solidFill>
              </a:rPr>
              <a:t>výskumu</a:t>
            </a:r>
            <a:r>
              <a:rPr lang="sk-SK" dirty="0"/>
              <a:t>, ktorá súvisí s </a:t>
            </a:r>
            <a:r>
              <a:rPr lang="sk-SK" b="1" dirty="0">
                <a:solidFill>
                  <a:srgbClr val="66B945"/>
                </a:solidFill>
              </a:rPr>
              <a:t>čiastkovými cieľmi dizertačnej práce</a:t>
            </a:r>
            <a:r>
              <a:rPr lang="sk-SK" dirty="0"/>
              <a:t>. </a:t>
            </a:r>
          </a:p>
          <a:p>
            <a:r>
              <a:rPr lang="sk-SK" b="1" dirty="0">
                <a:solidFill>
                  <a:schemeClr val="accent6"/>
                </a:solidFill>
              </a:rPr>
              <a:t>Rozhovory</a:t>
            </a:r>
            <a:r>
              <a:rPr lang="sk-SK" dirty="0"/>
              <a:t> slúžia na </a:t>
            </a:r>
            <a:r>
              <a:rPr lang="sk-SK" b="1" dirty="0">
                <a:solidFill>
                  <a:schemeClr val="accent6"/>
                </a:solidFill>
              </a:rPr>
              <a:t>prehĺbenie odpovedí z dotazníka </a:t>
            </a:r>
            <a:r>
              <a:rPr lang="sk-SK" dirty="0"/>
              <a:t>a ich </a:t>
            </a:r>
            <a:r>
              <a:rPr lang="sk-SK" b="1" dirty="0">
                <a:solidFill>
                  <a:schemeClr val="accent6"/>
                </a:solidFill>
              </a:rPr>
              <a:t>účel</a:t>
            </a:r>
            <a:r>
              <a:rPr lang="sk-SK" dirty="0"/>
              <a:t> je teda </a:t>
            </a:r>
            <a:r>
              <a:rPr lang="sk-SK" b="1" dirty="0">
                <a:solidFill>
                  <a:schemeClr val="accent6"/>
                </a:solidFill>
              </a:rPr>
              <a:t>rozšíriť</a:t>
            </a:r>
            <a:r>
              <a:rPr lang="sk-SK" dirty="0"/>
              <a:t> a </a:t>
            </a:r>
            <a:r>
              <a:rPr lang="sk-SK" b="1" dirty="0" err="1">
                <a:solidFill>
                  <a:schemeClr val="accent6"/>
                </a:solidFill>
              </a:rPr>
              <a:t>kontextualizovať</a:t>
            </a:r>
            <a:r>
              <a:rPr lang="sk-SK" b="1" dirty="0">
                <a:solidFill>
                  <a:schemeClr val="accent6"/>
                </a:solidFill>
              </a:rPr>
              <a:t> zistenia</a:t>
            </a:r>
            <a:r>
              <a:rPr lang="sk-SK" dirty="0"/>
              <a:t>.</a:t>
            </a:r>
          </a:p>
        </p:txBody>
      </p:sp>
      <p:sp>
        <p:nvSpPr>
          <p:cNvPr id="5" name="Zástupný objekt pre číslo snímky 4">
            <a:extLst>
              <a:ext uri="{FF2B5EF4-FFF2-40B4-BE49-F238E27FC236}">
                <a16:creationId xmlns:a16="http://schemas.microsoft.com/office/drawing/2014/main" id="{30477198-594F-1B87-9EB6-37754F2B82ED}"/>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419247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487E-63B1-EEBA-BB57-5670D224CE52}"/>
            </a:ext>
          </a:extLst>
        </p:cNvPr>
        <p:cNvGrpSpPr/>
        <p:nvPr/>
      </p:nvGrpSpPr>
      <p:grpSpPr>
        <a:xfrm>
          <a:off x="0" y="0"/>
          <a:ext cx="0" cy="0"/>
          <a:chOff x="0" y="0"/>
          <a:chExt cx="0" cy="0"/>
        </a:xfrm>
      </p:grpSpPr>
      <p:pic>
        <p:nvPicPr>
          <p:cNvPr id="6" name="Obrázok 5">
            <a:extLst>
              <a:ext uri="{FF2B5EF4-FFF2-40B4-BE49-F238E27FC236}">
                <a16:creationId xmlns:a16="http://schemas.microsoft.com/office/drawing/2014/main" id="{C8F5AF39-174D-654D-40F6-7DC5109A8514}"/>
              </a:ext>
            </a:extLst>
          </p:cNvPr>
          <p:cNvPicPr>
            <a:picLocks noChangeAspect="1"/>
          </p:cNvPicPr>
          <p:nvPr/>
        </p:nvPicPr>
        <p:blipFill>
          <a:blip r:embed="rId3"/>
          <a:stretch>
            <a:fillRect/>
          </a:stretch>
        </p:blipFill>
        <p:spPr>
          <a:xfrm>
            <a:off x="5439991" y="-1"/>
            <a:ext cx="6752009" cy="6858000"/>
          </a:xfrm>
          <a:prstGeom prst="rect">
            <a:avLst/>
          </a:prstGeom>
        </p:spPr>
      </p:pic>
      <p:sp>
        <p:nvSpPr>
          <p:cNvPr id="2" name="Nadpis 1">
            <a:extLst>
              <a:ext uri="{FF2B5EF4-FFF2-40B4-BE49-F238E27FC236}">
                <a16:creationId xmlns:a16="http://schemas.microsoft.com/office/drawing/2014/main" id="{B38C19E3-6E75-FF96-388F-B1B9161C40E3}"/>
              </a:ext>
            </a:extLst>
          </p:cNvPr>
          <p:cNvSpPr>
            <a:spLocks noGrp="1"/>
          </p:cNvSpPr>
          <p:nvPr>
            <p:ph type="title"/>
          </p:nvPr>
        </p:nvSpPr>
        <p:spPr>
          <a:xfrm>
            <a:off x="0" y="-1"/>
            <a:ext cx="6016171" cy="6858000"/>
          </a:xfrm>
        </p:spPr>
        <p:txBody>
          <a:bodyPr/>
          <a:lstStyle/>
          <a:p>
            <a:r>
              <a:rPr lang="sk-SK" sz="3200" dirty="0"/>
              <a:t>4. Aký má zmysel kap. 5 Výsledky výskumu a predpokladaný prínos ..., keď terénny výskum nie je skončený?</a:t>
            </a:r>
          </a:p>
        </p:txBody>
      </p:sp>
      <p:sp>
        <p:nvSpPr>
          <p:cNvPr id="5" name="Zástupný objekt pre číslo snímky 4">
            <a:extLst>
              <a:ext uri="{FF2B5EF4-FFF2-40B4-BE49-F238E27FC236}">
                <a16:creationId xmlns:a16="http://schemas.microsoft.com/office/drawing/2014/main" id="{AFDDDEC5-2595-7C09-EC59-E0B3AE961A29}"/>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122954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3F7AA-B82F-F4C4-9E40-32BA46A7C735}"/>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89ACC41A-5FA4-EA7A-73B1-A9D5983D4A01}"/>
              </a:ext>
            </a:extLst>
          </p:cNvPr>
          <p:cNvSpPr>
            <a:spLocks noGrp="1"/>
          </p:cNvSpPr>
          <p:nvPr>
            <p:ph type="title"/>
          </p:nvPr>
        </p:nvSpPr>
        <p:spPr>
          <a:xfrm>
            <a:off x="0" y="-2"/>
            <a:ext cx="12192000" cy="2503715"/>
          </a:xfrm>
        </p:spPr>
        <p:txBody>
          <a:bodyPr/>
          <a:lstStyle/>
          <a:p>
            <a:r>
              <a:rPr lang="sk-SK" dirty="0"/>
              <a:t>5. Musí vždy a nevyhnutne ponúkaný obsah (v celom rozsahu) vzdelávania uspokojovať potreby trhu práce?</a:t>
            </a:r>
          </a:p>
        </p:txBody>
      </p:sp>
      <p:sp>
        <p:nvSpPr>
          <p:cNvPr id="3" name="Zástupný objekt pre obsah 2">
            <a:extLst>
              <a:ext uri="{FF2B5EF4-FFF2-40B4-BE49-F238E27FC236}">
                <a16:creationId xmlns:a16="http://schemas.microsoft.com/office/drawing/2014/main" id="{0F222109-FD5B-B066-3820-F55162CD0BAF}"/>
              </a:ext>
            </a:extLst>
          </p:cNvPr>
          <p:cNvSpPr>
            <a:spLocks noGrp="1"/>
          </p:cNvSpPr>
          <p:nvPr>
            <p:ph idx="1"/>
          </p:nvPr>
        </p:nvSpPr>
        <p:spPr>
          <a:xfrm>
            <a:off x="-1" y="2808514"/>
            <a:ext cx="12191999" cy="4049485"/>
          </a:xfrm>
        </p:spPr>
        <p:txBody>
          <a:bodyPr>
            <a:normAutofit/>
          </a:bodyPr>
          <a:lstStyle/>
          <a:p>
            <a:r>
              <a:rPr lang="sk-SK" dirty="0"/>
              <a:t>Nie, obsah vzdelávania nemusí v celom rozsahu uspokojovať potreby trhu práce. </a:t>
            </a:r>
          </a:p>
          <a:p>
            <a:r>
              <a:rPr lang="sk-SK" dirty="0"/>
              <a:t>Úlohou škôl je okrem </a:t>
            </a:r>
            <a:r>
              <a:rPr lang="sk-SK" b="1" dirty="0">
                <a:solidFill>
                  <a:schemeClr val="accent6"/>
                </a:solidFill>
              </a:rPr>
              <a:t>odbornej prípravy</a:t>
            </a:r>
            <a:r>
              <a:rPr lang="sk-SK" dirty="0"/>
              <a:t> aj </a:t>
            </a:r>
            <a:r>
              <a:rPr lang="sk-SK" b="1" dirty="0">
                <a:solidFill>
                  <a:schemeClr val="accent6"/>
                </a:solidFill>
              </a:rPr>
              <a:t>rozvoj všeobecných kompetencií</a:t>
            </a:r>
            <a:r>
              <a:rPr lang="sk-SK" dirty="0"/>
              <a:t>, </a:t>
            </a:r>
            <a:r>
              <a:rPr lang="sk-SK" b="1" dirty="0">
                <a:solidFill>
                  <a:schemeClr val="accent6"/>
                </a:solidFill>
              </a:rPr>
              <a:t>kritického myslenia</a:t>
            </a:r>
            <a:r>
              <a:rPr lang="sk-SK" dirty="0"/>
              <a:t> a </a:t>
            </a:r>
            <a:r>
              <a:rPr lang="sk-SK" b="1" dirty="0">
                <a:solidFill>
                  <a:schemeClr val="accent6"/>
                </a:solidFill>
              </a:rPr>
              <a:t>adaptability</a:t>
            </a:r>
            <a:r>
              <a:rPr lang="sk-SK" dirty="0"/>
              <a:t> </a:t>
            </a:r>
            <a:r>
              <a:rPr lang="sk-SK" b="1" dirty="0">
                <a:solidFill>
                  <a:schemeClr val="accent6"/>
                </a:solidFill>
              </a:rPr>
              <a:t>absolventov</a:t>
            </a:r>
            <a:r>
              <a:rPr lang="sk-SK" dirty="0"/>
              <a:t>, ktoré im umožňujú uplatniť sa aj v meniacich sa podmienkach trhu.</a:t>
            </a:r>
          </a:p>
        </p:txBody>
      </p:sp>
      <p:sp>
        <p:nvSpPr>
          <p:cNvPr id="5" name="Zástupný objekt pre číslo snímky 4">
            <a:extLst>
              <a:ext uri="{FF2B5EF4-FFF2-40B4-BE49-F238E27FC236}">
                <a16:creationId xmlns:a16="http://schemas.microsoft.com/office/drawing/2014/main" id="{DE0665D5-7B0E-3583-FC45-E2FE8CDE4B59}"/>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26032228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A6F59-CCF4-0E09-5746-138BFAC3007F}"/>
            </a:ext>
          </a:extLst>
        </p:cNvPr>
        <p:cNvGrpSpPr/>
        <p:nvPr/>
      </p:nvGrpSpPr>
      <p:grpSpPr>
        <a:xfrm>
          <a:off x="0" y="0"/>
          <a:ext cx="0" cy="0"/>
          <a:chOff x="0" y="0"/>
          <a:chExt cx="0" cy="0"/>
        </a:xfrm>
      </p:grpSpPr>
      <p:sp>
        <p:nvSpPr>
          <p:cNvPr id="2" name="Nadpis 1">
            <a:extLst>
              <a:ext uri="{FF2B5EF4-FFF2-40B4-BE49-F238E27FC236}">
                <a16:creationId xmlns:a16="http://schemas.microsoft.com/office/drawing/2014/main" id="{6C105961-0A4B-B8F0-2BBF-5E16246B2D49}"/>
              </a:ext>
            </a:extLst>
          </p:cNvPr>
          <p:cNvSpPr>
            <a:spLocks noGrp="1"/>
          </p:cNvSpPr>
          <p:nvPr>
            <p:ph type="title"/>
          </p:nvPr>
        </p:nvSpPr>
        <p:spPr>
          <a:xfrm>
            <a:off x="0" y="-2"/>
            <a:ext cx="12192000" cy="2503715"/>
          </a:xfrm>
        </p:spPr>
        <p:txBody>
          <a:bodyPr/>
          <a:lstStyle/>
          <a:p>
            <a:r>
              <a:rPr lang="sk-SK" dirty="0"/>
              <a:t>6. Ako dosiahnuť, aby výsledky výskumu/nové poznatky boli aj </a:t>
            </a:r>
            <a:r>
              <a:rPr lang="sk-SK" dirty="0" err="1"/>
              <a:t>medzinárod</a:t>
            </a:r>
            <a:r>
              <a:rPr lang="sk-SK" dirty="0"/>
              <a:t>. akceptovateľné?</a:t>
            </a:r>
          </a:p>
        </p:txBody>
      </p:sp>
      <p:sp>
        <p:nvSpPr>
          <p:cNvPr id="3" name="Zástupný objekt pre obsah 2">
            <a:extLst>
              <a:ext uri="{FF2B5EF4-FFF2-40B4-BE49-F238E27FC236}">
                <a16:creationId xmlns:a16="http://schemas.microsoft.com/office/drawing/2014/main" id="{9873A4CB-4920-0A8D-7CA2-D7EE770B53B4}"/>
              </a:ext>
            </a:extLst>
          </p:cNvPr>
          <p:cNvSpPr>
            <a:spLocks noGrp="1"/>
          </p:cNvSpPr>
          <p:nvPr>
            <p:ph idx="1"/>
          </p:nvPr>
        </p:nvSpPr>
        <p:spPr>
          <a:xfrm>
            <a:off x="-1" y="2503714"/>
            <a:ext cx="12191999" cy="4354286"/>
          </a:xfrm>
        </p:spPr>
        <p:txBody>
          <a:bodyPr>
            <a:normAutofit/>
          </a:bodyPr>
          <a:lstStyle/>
          <a:p>
            <a:r>
              <a:rPr lang="sk-SK" dirty="0"/>
              <a:t>Využitím </a:t>
            </a:r>
            <a:r>
              <a:rPr lang="sk-SK" b="1" dirty="0">
                <a:solidFill>
                  <a:schemeClr val="accent6"/>
                </a:solidFill>
              </a:rPr>
              <a:t>medzinárodne uznávaných metodologických rámcov</a:t>
            </a:r>
            <a:r>
              <a:rPr lang="sk-SK" dirty="0"/>
              <a:t>, </a:t>
            </a:r>
            <a:r>
              <a:rPr lang="sk-SK" b="1" dirty="0">
                <a:solidFill>
                  <a:schemeClr val="accent6"/>
                </a:solidFill>
              </a:rPr>
              <a:t>porovnávaním</a:t>
            </a:r>
            <a:r>
              <a:rPr lang="sk-SK" dirty="0"/>
              <a:t> so </a:t>
            </a:r>
            <a:r>
              <a:rPr lang="sk-SK" b="1" dirty="0">
                <a:solidFill>
                  <a:schemeClr val="accent6"/>
                </a:solidFill>
              </a:rPr>
              <a:t>zahraničnými výskumami</a:t>
            </a:r>
            <a:r>
              <a:rPr lang="sk-SK" dirty="0">
                <a:solidFill>
                  <a:schemeClr val="accent6"/>
                </a:solidFill>
              </a:rPr>
              <a:t> </a:t>
            </a:r>
            <a:r>
              <a:rPr lang="sk-SK" dirty="0"/>
              <a:t>(</a:t>
            </a:r>
            <a:r>
              <a:rPr lang="sk-SK" b="1" dirty="0">
                <a:solidFill>
                  <a:schemeClr val="accent6"/>
                </a:solidFill>
              </a:rPr>
              <a:t>OECD</a:t>
            </a:r>
            <a:r>
              <a:rPr lang="sk-SK" dirty="0"/>
              <a:t>, </a:t>
            </a:r>
            <a:r>
              <a:rPr lang="sk-SK" b="1" dirty="0" err="1">
                <a:solidFill>
                  <a:schemeClr val="accent6"/>
                </a:solidFill>
              </a:rPr>
              <a:t>Eurostat</a:t>
            </a:r>
            <a:r>
              <a:rPr lang="sk-SK" dirty="0"/>
              <a:t>, </a:t>
            </a:r>
            <a:r>
              <a:rPr lang="sk-SK" b="1" dirty="0">
                <a:solidFill>
                  <a:schemeClr val="accent6"/>
                </a:solidFill>
              </a:rPr>
              <a:t>CEDEFOP</a:t>
            </a:r>
            <a:r>
              <a:rPr lang="sk-SK" dirty="0"/>
              <a:t>). </a:t>
            </a:r>
          </a:p>
          <a:p>
            <a:r>
              <a:rPr lang="sk-SK" b="1" dirty="0">
                <a:solidFill>
                  <a:srgbClr val="66B945"/>
                </a:solidFill>
              </a:rPr>
              <a:t>Publikovaním</a:t>
            </a:r>
            <a:r>
              <a:rPr lang="sk-SK" dirty="0"/>
              <a:t> zistení v </a:t>
            </a:r>
            <a:r>
              <a:rPr lang="sk-SK" b="1" dirty="0">
                <a:solidFill>
                  <a:srgbClr val="66B945"/>
                </a:solidFill>
              </a:rPr>
              <a:t>recenzovaných vedeckých časopisoch </a:t>
            </a:r>
            <a:r>
              <a:rPr lang="sk-SK" dirty="0"/>
              <a:t>a na </a:t>
            </a:r>
            <a:r>
              <a:rPr lang="sk-SK" b="1" dirty="0">
                <a:solidFill>
                  <a:srgbClr val="66B945"/>
                </a:solidFill>
              </a:rPr>
              <a:t>odborných konferenciách</a:t>
            </a:r>
            <a:r>
              <a:rPr lang="sk-SK" dirty="0"/>
              <a:t>. </a:t>
            </a:r>
          </a:p>
          <a:p>
            <a:r>
              <a:rPr lang="sk-SK" dirty="0"/>
              <a:t>Dôležitá je aj </a:t>
            </a:r>
            <a:r>
              <a:rPr lang="sk-SK" b="1" dirty="0">
                <a:solidFill>
                  <a:schemeClr val="accent6"/>
                </a:solidFill>
              </a:rPr>
              <a:t>transparentnosť metodiky</a:t>
            </a:r>
            <a:r>
              <a:rPr lang="sk-SK" dirty="0"/>
              <a:t>, </a:t>
            </a:r>
            <a:r>
              <a:rPr lang="sk-SK" b="1" dirty="0">
                <a:solidFill>
                  <a:schemeClr val="accent6"/>
                </a:solidFill>
              </a:rPr>
              <a:t>prepojenie na medzinárodné štatistiky</a:t>
            </a:r>
            <a:r>
              <a:rPr lang="sk-SK" dirty="0"/>
              <a:t> a preukázanie originality prínosu, aby sa </a:t>
            </a:r>
            <a:r>
              <a:rPr lang="sk-SK" b="1" dirty="0">
                <a:solidFill>
                  <a:schemeClr val="accent6"/>
                </a:solidFill>
              </a:rPr>
              <a:t>výsledky</a:t>
            </a:r>
            <a:r>
              <a:rPr lang="sk-SK" dirty="0"/>
              <a:t> dali </a:t>
            </a:r>
            <a:r>
              <a:rPr lang="sk-SK" b="1" dirty="0">
                <a:solidFill>
                  <a:schemeClr val="accent6"/>
                </a:solidFill>
              </a:rPr>
              <a:t>porovnávať</a:t>
            </a:r>
            <a:r>
              <a:rPr lang="sk-SK" dirty="0"/>
              <a:t> a </a:t>
            </a:r>
            <a:r>
              <a:rPr lang="sk-SK" b="1" dirty="0">
                <a:solidFill>
                  <a:schemeClr val="accent6"/>
                </a:solidFill>
              </a:rPr>
              <a:t>aplikovať v širšom európskom </a:t>
            </a:r>
            <a:r>
              <a:rPr lang="sk-SK" dirty="0"/>
              <a:t>a </a:t>
            </a:r>
            <a:r>
              <a:rPr lang="sk-SK" b="1" dirty="0">
                <a:solidFill>
                  <a:schemeClr val="accent6"/>
                </a:solidFill>
              </a:rPr>
              <a:t>globálnom kontexte</a:t>
            </a:r>
            <a:r>
              <a:rPr lang="sk-SK" dirty="0"/>
              <a:t>.</a:t>
            </a:r>
          </a:p>
        </p:txBody>
      </p:sp>
      <p:sp>
        <p:nvSpPr>
          <p:cNvPr id="5" name="Zástupný objekt pre číslo snímky 4">
            <a:extLst>
              <a:ext uri="{FF2B5EF4-FFF2-40B4-BE49-F238E27FC236}">
                <a16:creationId xmlns:a16="http://schemas.microsoft.com/office/drawing/2014/main" id="{D4950B5B-8889-1A01-7CC1-C888B3F0CF7F}"/>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2888036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81AE05E-2FB4-0BC0-A0A1-2FDB2738DD06}"/>
              </a:ext>
            </a:extLst>
          </p:cNvPr>
          <p:cNvSpPr>
            <a:spLocks noGrp="1"/>
          </p:cNvSpPr>
          <p:nvPr>
            <p:ph type="title"/>
          </p:nvPr>
        </p:nvSpPr>
        <p:spPr>
          <a:xfrm>
            <a:off x="581319" y="73848"/>
            <a:ext cx="9411767" cy="1143000"/>
          </a:xfrm>
        </p:spPr>
        <p:txBody>
          <a:bodyPr/>
          <a:lstStyle/>
          <a:p>
            <a:r>
              <a:rPr lang="sk-SK" sz="6000" dirty="0"/>
              <a:t>PARCIÁLNE CIELE (Str. 57-58)</a:t>
            </a:r>
          </a:p>
        </p:txBody>
      </p:sp>
      <p:sp>
        <p:nvSpPr>
          <p:cNvPr id="3" name="Zástupný objekt pre obsah 2">
            <a:extLst>
              <a:ext uri="{FF2B5EF4-FFF2-40B4-BE49-F238E27FC236}">
                <a16:creationId xmlns:a16="http://schemas.microsoft.com/office/drawing/2014/main" id="{B0727D32-ED09-FBCE-5C6D-40F3C6D1D01E}"/>
              </a:ext>
            </a:extLst>
          </p:cNvPr>
          <p:cNvSpPr>
            <a:spLocks noGrp="1"/>
          </p:cNvSpPr>
          <p:nvPr>
            <p:ph idx="1"/>
          </p:nvPr>
        </p:nvSpPr>
        <p:spPr>
          <a:xfrm>
            <a:off x="0" y="1310327"/>
            <a:ext cx="12192000" cy="5547674"/>
          </a:xfrm>
        </p:spPr>
        <p:txBody>
          <a:bodyPr>
            <a:normAutofit fontScale="92500" lnSpcReduction="20000"/>
          </a:bodyPr>
          <a:lstStyle/>
          <a:p>
            <a:pPr marL="457200" indent="-457200">
              <a:buFont typeface="+mj-lt"/>
              <a:buAutoNum type="arabicPeriod"/>
            </a:pPr>
            <a:r>
              <a:rPr lang="sk-SK" sz="2800" b="1" dirty="0">
                <a:solidFill>
                  <a:srgbClr val="66B945"/>
                </a:solidFill>
              </a:rPr>
              <a:t>Zmapovať existujúci stav ponuky študijných odborov </a:t>
            </a:r>
            <a:r>
              <a:rPr lang="sk-SK" sz="2800" dirty="0"/>
              <a:t>na stredných a vysokých školách na Slovensku </a:t>
            </a:r>
            <a:r>
              <a:rPr lang="pl-PL" sz="2800" dirty="0"/>
              <a:t>so zreteľom na </a:t>
            </a:r>
            <a:r>
              <a:rPr lang="pl-PL" sz="2800" b="1" dirty="0">
                <a:solidFill>
                  <a:srgbClr val="66B945"/>
                </a:solidFill>
              </a:rPr>
              <a:t>mieru ich prepojenia s potrebami trhu práce</a:t>
            </a:r>
            <a:r>
              <a:rPr lang="sk-SK" sz="2800" dirty="0"/>
              <a:t>;</a:t>
            </a:r>
          </a:p>
          <a:p>
            <a:pPr marL="457200" indent="-457200">
              <a:buFont typeface="+mj-lt"/>
              <a:buAutoNum type="arabicPeriod"/>
            </a:pPr>
            <a:r>
              <a:rPr lang="sk-SK" sz="2800" b="1" dirty="0">
                <a:solidFill>
                  <a:schemeClr val="accent6"/>
                </a:solidFill>
              </a:rPr>
              <a:t>Analyzovať mieru uplatniteľnosti absolventov </a:t>
            </a:r>
            <a:r>
              <a:rPr lang="sk-SK" sz="2800" dirty="0"/>
              <a:t>v študijnom odbore, ktorý vyštudovali, najmä prostredníctvom </a:t>
            </a:r>
            <a:r>
              <a:rPr lang="sk-SK" sz="2800" b="1" dirty="0">
                <a:solidFill>
                  <a:schemeClr val="accent6"/>
                </a:solidFill>
              </a:rPr>
              <a:t>sekundárnej analýzy dát </a:t>
            </a:r>
            <a:r>
              <a:rPr lang="sk-SK" sz="2800" dirty="0"/>
              <a:t>(</a:t>
            </a:r>
            <a:r>
              <a:rPr lang="sk-SK" sz="2800" b="1" dirty="0">
                <a:solidFill>
                  <a:schemeClr val="accent6"/>
                </a:solidFill>
              </a:rPr>
              <a:t>ÚPSVaR</a:t>
            </a:r>
            <a:r>
              <a:rPr lang="sk-SK" sz="2800" dirty="0"/>
              <a:t>, </a:t>
            </a:r>
            <a:r>
              <a:rPr lang="sk-SK" sz="2800" b="1" dirty="0">
                <a:solidFill>
                  <a:schemeClr val="accent6"/>
                </a:solidFill>
              </a:rPr>
              <a:t>TREXIMA</a:t>
            </a:r>
            <a:r>
              <a:rPr lang="sk-SK" sz="2800" dirty="0"/>
              <a:t>, </a:t>
            </a:r>
            <a:r>
              <a:rPr lang="sk-SK" sz="2800" b="1" dirty="0">
                <a:solidFill>
                  <a:schemeClr val="accent6"/>
                </a:solidFill>
              </a:rPr>
              <a:t>ŠÚ SR</a:t>
            </a:r>
            <a:r>
              <a:rPr lang="sk-SK" sz="2800" dirty="0"/>
              <a:t>) a </a:t>
            </a:r>
            <a:r>
              <a:rPr lang="sk-SK" sz="2800" b="1" dirty="0">
                <a:solidFill>
                  <a:schemeClr val="accent6"/>
                </a:solidFill>
              </a:rPr>
              <a:t>vlastného kvantitatívneho výskumu</a:t>
            </a:r>
            <a:r>
              <a:rPr lang="sk-SK" sz="2800" dirty="0"/>
              <a:t>;</a:t>
            </a:r>
          </a:p>
          <a:p>
            <a:pPr marL="457200" indent="-457200">
              <a:buFont typeface="+mj-lt"/>
              <a:buAutoNum type="arabicPeriod"/>
            </a:pPr>
            <a:r>
              <a:rPr lang="sk-SK" sz="2800" b="1" dirty="0">
                <a:solidFill>
                  <a:srgbClr val="66B945"/>
                </a:solidFill>
              </a:rPr>
              <a:t>Zistiť motívy a prekážky škôl pri tvorbe a inovácii študijných odborov</a:t>
            </a:r>
            <a:r>
              <a:rPr lang="sk-SK" sz="2800" dirty="0"/>
              <a:t>, a to prostredníctvom </a:t>
            </a:r>
            <a:r>
              <a:rPr lang="sk-SK" sz="2800" b="1" dirty="0">
                <a:solidFill>
                  <a:srgbClr val="66B945"/>
                </a:solidFill>
              </a:rPr>
              <a:t>dotazníkového prieskumu </a:t>
            </a:r>
            <a:r>
              <a:rPr lang="sk-SK" sz="2800" dirty="0"/>
              <a:t>a </a:t>
            </a:r>
            <a:r>
              <a:rPr lang="sk-SK" sz="2800" b="1" dirty="0">
                <a:solidFill>
                  <a:srgbClr val="66B945"/>
                </a:solidFill>
              </a:rPr>
              <a:t>rozhovorov</a:t>
            </a:r>
            <a:r>
              <a:rPr lang="sk-SK" sz="2800" dirty="0"/>
              <a:t> s </a:t>
            </a:r>
            <a:r>
              <a:rPr lang="sk-SK" sz="2800" b="1" dirty="0">
                <a:solidFill>
                  <a:srgbClr val="66B945"/>
                </a:solidFill>
              </a:rPr>
              <a:t>vedením</a:t>
            </a:r>
            <a:r>
              <a:rPr lang="sk-SK" sz="2800" dirty="0"/>
              <a:t> </a:t>
            </a:r>
            <a:r>
              <a:rPr lang="sk-SK" sz="2800" b="1" dirty="0">
                <a:solidFill>
                  <a:srgbClr val="66B945"/>
                </a:solidFill>
              </a:rPr>
              <a:t>škôl</a:t>
            </a:r>
            <a:r>
              <a:rPr lang="sk-SK" sz="2800" dirty="0"/>
              <a:t>, </a:t>
            </a:r>
            <a:r>
              <a:rPr lang="sk-SK" sz="2800" b="1" dirty="0">
                <a:solidFill>
                  <a:srgbClr val="66B945"/>
                </a:solidFill>
              </a:rPr>
              <a:t>učiteľmi</a:t>
            </a:r>
            <a:r>
              <a:rPr lang="sk-SK" sz="2800" dirty="0"/>
              <a:t> a </a:t>
            </a:r>
            <a:r>
              <a:rPr lang="sk-SK" sz="2800" b="1" dirty="0">
                <a:solidFill>
                  <a:srgbClr val="66B945"/>
                </a:solidFill>
              </a:rPr>
              <a:t>ďalšími relevantnými aktérmi</a:t>
            </a:r>
            <a:r>
              <a:rPr lang="sk-SK" sz="2800" dirty="0"/>
              <a:t>.</a:t>
            </a:r>
          </a:p>
          <a:p>
            <a:pPr marL="457200" indent="-457200">
              <a:buFont typeface="+mj-lt"/>
              <a:buAutoNum type="arabicPeriod"/>
            </a:pPr>
            <a:r>
              <a:rPr lang="sk-SK" sz="2800" b="1" dirty="0">
                <a:solidFill>
                  <a:schemeClr val="accent6"/>
                </a:solidFill>
              </a:rPr>
              <a:t>Navrhnúť efektívne riadiace a motivačné mechanizmy</a:t>
            </a:r>
            <a:r>
              <a:rPr lang="sk-SK" sz="2800" dirty="0"/>
              <a:t>, ktoré podporia školy v tvorbe a aktualizácii študijných programov reflektujúcich potreby pracovného trhu. Dôraz bude kladený na finančné nástroje, </a:t>
            </a:r>
            <a:r>
              <a:rPr lang="sk-SK" sz="2800" dirty="0" err="1"/>
              <a:t>benchmarking</a:t>
            </a:r>
            <a:r>
              <a:rPr lang="sk-SK" sz="2800" dirty="0"/>
              <a:t> podľa uplatniteľnosti absolventov, ako aj na zlepšenie spolupráce medzi školami, štátom a podnikateľským sektorom;</a:t>
            </a:r>
          </a:p>
          <a:p>
            <a:pPr marL="457200" indent="-457200">
              <a:buFont typeface="+mj-lt"/>
              <a:buAutoNum type="arabicPeriod"/>
            </a:pPr>
            <a:r>
              <a:rPr lang="sk-SK" sz="2800" b="1" dirty="0">
                <a:solidFill>
                  <a:srgbClr val="66B945"/>
                </a:solidFill>
              </a:rPr>
              <a:t>Overiť existenciu vzťahu medzi mierou prepojenia odboru s trhom práce</a:t>
            </a:r>
            <a:r>
              <a:rPr lang="sk-SK" sz="2800" dirty="0"/>
              <a:t> a </a:t>
            </a:r>
            <a:r>
              <a:rPr lang="sk-SK" sz="2800" b="1" dirty="0">
                <a:solidFill>
                  <a:srgbClr val="66B945"/>
                </a:solidFill>
              </a:rPr>
              <a:t>uplatnením</a:t>
            </a:r>
            <a:r>
              <a:rPr lang="sk-SK" sz="2800" dirty="0"/>
              <a:t> </a:t>
            </a:r>
            <a:r>
              <a:rPr lang="sk-SK" sz="2800" b="1" dirty="0">
                <a:solidFill>
                  <a:srgbClr val="66B945"/>
                </a:solidFill>
              </a:rPr>
              <a:t>absolventa</a:t>
            </a:r>
            <a:r>
              <a:rPr lang="sk-SK" sz="2800" dirty="0"/>
              <a:t>, vrátane </a:t>
            </a:r>
            <a:r>
              <a:rPr lang="sk-SK" sz="2800" b="1" dirty="0">
                <a:solidFill>
                  <a:srgbClr val="66B945"/>
                </a:solidFill>
              </a:rPr>
              <a:t>identifikácie špecifických študijných oblastí</a:t>
            </a:r>
            <a:r>
              <a:rPr lang="sk-SK" sz="2800" dirty="0"/>
              <a:t>, kde tento </a:t>
            </a:r>
            <a:r>
              <a:rPr lang="sk-SK" sz="2800" b="1" dirty="0">
                <a:solidFill>
                  <a:srgbClr val="66B945"/>
                </a:solidFill>
              </a:rPr>
              <a:t>vzťah</a:t>
            </a:r>
            <a:r>
              <a:rPr lang="sk-SK" sz="2800" dirty="0"/>
              <a:t> je </a:t>
            </a:r>
            <a:r>
              <a:rPr lang="sk-SK" sz="2800" b="1" dirty="0">
                <a:solidFill>
                  <a:srgbClr val="66B945"/>
                </a:solidFill>
              </a:rPr>
              <a:t>najsilnejší</a:t>
            </a:r>
            <a:r>
              <a:rPr lang="sk-SK" sz="2800" dirty="0"/>
              <a:t>.</a:t>
            </a:r>
          </a:p>
        </p:txBody>
      </p:sp>
      <p:pic>
        <p:nvPicPr>
          <p:cNvPr id="5" name="Picture 2" descr="Vysoká škola ekonómie a manažmentu v Bratislave | Bratislava">
            <a:extLst>
              <a:ext uri="{FF2B5EF4-FFF2-40B4-BE49-F238E27FC236}">
                <a16:creationId xmlns:a16="http://schemas.microsoft.com/office/drawing/2014/main" id="{F15967A3-4E0A-4ACB-9E3E-C2ABC4BF4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26151" y="199895"/>
            <a:ext cx="640800" cy="594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492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8C4C97A-2BD2-E6F6-3159-F5D12A497750}"/>
              </a:ext>
            </a:extLst>
          </p:cNvPr>
          <p:cNvSpPr>
            <a:spLocks noGrp="1"/>
          </p:cNvSpPr>
          <p:nvPr>
            <p:ph type="title"/>
          </p:nvPr>
        </p:nvSpPr>
        <p:spPr>
          <a:xfrm>
            <a:off x="0" y="274638"/>
            <a:ext cx="3907972" cy="6000976"/>
          </a:xfrm>
        </p:spPr>
        <p:txBody>
          <a:bodyPr/>
          <a:lstStyle/>
          <a:p>
            <a:r>
              <a:rPr lang="sk-SK" dirty="0"/>
              <a:t>VÝSKUMNÉ TÉMY A OTÁZKY </a:t>
            </a:r>
            <a:br>
              <a:rPr lang="sk-SK" dirty="0"/>
            </a:br>
            <a:r>
              <a:rPr lang="sk-SK" dirty="0"/>
              <a:t>(Str. 62-66)</a:t>
            </a:r>
          </a:p>
        </p:txBody>
      </p:sp>
      <p:pic>
        <p:nvPicPr>
          <p:cNvPr id="8" name="Zástupný objekt pre obsah 7">
            <a:extLst>
              <a:ext uri="{FF2B5EF4-FFF2-40B4-BE49-F238E27FC236}">
                <a16:creationId xmlns:a16="http://schemas.microsoft.com/office/drawing/2014/main" id="{7EFB7CE2-67EA-D819-E3A8-05E212B45484}"/>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97475" y="0"/>
            <a:ext cx="9094525" cy="6858000"/>
          </a:xfrm>
          <a:prstGeom prst="rect">
            <a:avLst/>
          </a:prstGeom>
          <a:noFill/>
          <a:ln>
            <a:noFill/>
          </a:ln>
        </p:spPr>
      </p:pic>
    </p:spTree>
    <p:extLst>
      <p:ext uri="{BB962C8B-B14F-4D97-AF65-F5344CB8AC3E}">
        <p14:creationId xmlns:p14="http://schemas.microsoft.com/office/powerpoint/2010/main" val="2093934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77F9C72-E4AA-C01D-A4DA-FEC1AC4434AA}"/>
              </a:ext>
            </a:extLst>
          </p:cNvPr>
          <p:cNvSpPr>
            <a:spLocks noGrp="1"/>
          </p:cNvSpPr>
          <p:nvPr>
            <p:ph type="title"/>
          </p:nvPr>
        </p:nvSpPr>
        <p:spPr>
          <a:xfrm>
            <a:off x="0" y="199895"/>
            <a:ext cx="3362655" cy="5139548"/>
          </a:xfrm>
        </p:spPr>
        <p:txBody>
          <a:bodyPr/>
          <a:lstStyle/>
          <a:p>
            <a:r>
              <a:rPr lang="sk-SK" sz="5200" dirty="0"/>
              <a:t>HYPOTÉZY (Str. 62-66)</a:t>
            </a:r>
          </a:p>
        </p:txBody>
      </p:sp>
      <p:pic>
        <p:nvPicPr>
          <p:cNvPr id="6" name="Zástupný objekt pre obsah 7">
            <a:extLst>
              <a:ext uri="{FF2B5EF4-FFF2-40B4-BE49-F238E27FC236}">
                <a16:creationId xmlns:a16="http://schemas.microsoft.com/office/drawing/2014/main" id="{B26D9FCB-4418-DD9D-5223-A71342F97E2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3338" y="79829"/>
            <a:ext cx="8988662" cy="6778171"/>
          </a:xfrm>
          <a:prstGeom prst="rect">
            <a:avLst/>
          </a:prstGeom>
          <a:noFill/>
          <a:ln>
            <a:noFill/>
          </a:ln>
        </p:spPr>
      </p:pic>
    </p:spTree>
    <p:extLst>
      <p:ext uri="{BB962C8B-B14F-4D97-AF65-F5344CB8AC3E}">
        <p14:creationId xmlns:p14="http://schemas.microsoft.com/office/powerpoint/2010/main" val="3690497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A81AE05E-2FB4-0BC0-A0A1-2FDB2738DD06}"/>
              </a:ext>
            </a:extLst>
          </p:cNvPr>
          <p:cNvSpPr>
            <a:spLocks noGrp="1"/>
          </p:cNvSpPr>
          <p:nvPr>
            <p:ph type="title"/>
          </p:nvPr>
        </p:nvSpPr>
        <p:spPr>
          <a:xfrm>
            <a:off x="1" y="274638"/>
            <a:ext cx="12192000" cy="1143000"/>
          </a:xfrm>
        </p:spPr>
        <p:txBody>
          <a:bodyPr/>
          <a:lstStyle/>
          <a:p>
            <a:r>
              <a:rPr lang="sk-SK" dirty="0"/>
              <a:t>SÚČASNÝ STAV RIEŠENIA PROBL. (Str. 10 až 55)</a:t>
            </a:r>
          </a:p>
        </p:txBody>
      </p:sp>
      <p:sp>
        <p:nvSpPr>
          <p:cNvPr id="3" name="Zástupný objekt pre obsah 2">
            <a:extLst>
              <a:ext uri="{FF2B5EF4-FFF2-40B4-BE49-F238E27FC236}">
                <a16:creationId xmlns:a16="http://schemas.microsoft.com/office/drawing/2014/main" id="{B0727D32-ED09-FBCE-5C6D-40F3C6D1D01E}"/>
              </a:ext>
            </a:extLst>
          </p:cNvPr>
          <p:cNvSpPr>
            <a:spLocks noGrp="1"/>
          </p:cNvSpPr>
          <p:nvPr>
            <p:ph idx="1"/>
          </p:nvPr>
        </p:nvSpPr>
        <p:spPr>
          <a:xfrm>
            <a:off x="0" y="1600201"/>
            <a:ext cx="12192000" cy="5257799"/>
          </a:xfrm>
        </p:spPr>
        <p:txBody>
          <a:bodyPr>
            <a:normAutofit/>
          </a:bodyPr>
          <a:lstStyle/>
          <a:p>
            <a:pPr marL="457200" indent="-457200">
              <a:buFont typeface="+mj-lt"/>
              <a:buAutoNum type="arabicPeriod"/>
            </a:pPr>
            <a:r>
              <a:rPr lang="sk-SK" dirty="0"/>
              <a:t>Analýza literatúry a zdrojov</a:t>
            </a:r>
          </a:p>
          <a:p>
            <a:pPr marL="457200" indent="-457200">
              <a:buFont typeface="+mj-lt"/>
              <a:buAutoNum type="arabicPeriod"/>
            </a:pPr>
            <a:r>
              <a:rPr lang="sk-SK" dirty="0"/>
              <a:t>Vývoj vzťahu medzi vzdelávaním a trhom práce</a:t>
            </a:r>
          </a:p>
          <a:p>
            <a:pPr marL="457200" indent="-457200">
              <a:buFont typeface="+mj-lt"/>
              <a:buAutoNum type="arabicPeriod"/>
            </a:pPr>
            <a:r>
              <a:rPr lang="nb-NO" dirty="0"/>
              <a:t>Situácia v Slovenskej republike</a:t>
            </a:r>
            <a:endParaRPr lang="sk-SK" dirty="0"/>
          </a:p>
          <a:p>
            <a:pPr marL="457200" indent="-457200">
              <a:buFont typeface="+mj-lt"/>
              <a:buAutoNum type="arabicPeriod"/>
            </a:pPr>
            <a:r>
              <a:rPr lang="sk-SK" dirty="0"/>
              <a:t>Medzinárodné prístupy a skúsenosti</a:t>
            </a:r>
          </a:p>
          <a:p>
            <a:pPr marL="457200" indent="-457200">
              <a:buFont typeface="+mj-lt"/>
              <a:buAutoNum type="arabicPeriod"/>
            </a:pPr>
            <a:r>
              <a:rPr lang="sk-SK" dirty="0"/>
              <a:t>Medzinárodné nástroje a mechanizmy využívané v zahraničí </a:t>
            </a:r>
          </a:p>
          <a:p>
            <a:pPr marL="457200" indent="-457200">
              <a:buFont typeface="+mj-lt"/>
              <a:buAutoNum type="arabicPeriod"/>
            </a:pPr>
            <a:r>
              <a:rPr lang="pt-BR" dirty="0"/>
              <a:t>Komparácia prístupov a identifikácia výziev</a:t>
            </a:r>
            <a:endParaRPr lang="sk-SK" dirty="0"/>
          </a:p>
          <a:p>
            <a:pPr marL="457200" indent="-457200">
              <a:buFont typeface="+mj-lt"/>
              <a:buAutoNum type="arabicPeriod"/>
            </a:pPr>
            <a:r>
              <a:rPr lang="sk-SK" dirty="0"/>
              <a:t>Kľúčové výzvy pre Slovenskú republiku</a:t>
            </a:r>
          </a:p>
          <a:p>
            <a:pPr marL="457200" indent="-457200">
              <a:buFont typeface="+mj-lt"/>
              <a:buAutoNum type="arabicPeriod"/>
            </a:pPr>
            <a:r>
              <a:rPr lang="sk-SK" dirty="0"/>
              <a:t>Odporúčania pre strategickú reformu</a:t>
            </a:r>
          </a:p>
        </p:txBody>
      </p:sp>
    </p:spTree>
    <p:extLst>
      <p:ext uri="{BB962C8B-B14F-4D97-AF65-F5344CB8AC3E}">
        <p14:creationId xmlns:p14="http://schemas.microsoft.com/office/powerpoint/2010/main" val="349027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D199C46-5A9E-550C-5F00-66CED51CF15E}"/>
              </a:ext>
            </a:extLst>
          </p:cNvPr>
          <p:cNvSpPr>
            <a:spLocks noGrp="1"/>
          </p:cNvSpPr>
          <p:nvPr>
            <p:ph type="title"/>
          </p:nvPr>
        </p:nvSpPr>
        <p:spPr>
          <a:xfrm>
            <a:off x="246888" y="195943"/>
            <a:ext cx="11859768" cy="994228"/>
          </a:xfrm>
        </p:spPr>
        <p:txBody>
          <a:bodyPr/>
          <a:lstStyle/>
          <a:p>
            <a:r>
              <a:rPr lang="sk-SK" sz="5400" dirty="0"/>
              <a:t>METÓDY SPRACOVANIA TEÓRIA (Str. 18)</a:t>
            </a:r>
          </a:p>
        </p:txBody>
      </p:sp>
      <p:sp>
        <p:nvSpPr>
          <p:cNvPr id="3" name="Zástupný objekt pre obsah 2">
            <a:extLst>
              <a:ext uri="{FF2B5EF4-FFF2-40B4-BE49-F238E27FC236}">
                <a16:creationId xmlns:a16="http://schemas.microsoft.com/office/drawing/2014/main" id="{7885AF19-21CC-5F5E-58E0-9BDCCF628A51}"/>
              </a:ext>
            </a:extLst>
          </p:cNvPr>
          <p:cNvSpPr>
            <a:spLocks noGrp="1"/>
          </p:cNvSpPr>
          <p:nvPr>
            <p:ph idx="1"/>
          </p:nvPr>
        </p:nvSpPr>
        <p:spPr>
          <a:xfrm>
            <a:off x="0" y="1349829"/>
            <a:ext cx="12192000" cy="5508171"/>
          </a:xfrm>
        </p:spPr>
        <p:txBody>
          <a:bodyPr>
            <a:normAutofit fontScale="92500" lnSpcReduction="20000"/>
          </a:bodyPr>
          <a:lstStyle/>
          <a:p>
            <a:pPr marL="457200" lvl="0" indent="-457200" algn="just">
              <a:lnSpc>
                <a:spcPct val="115000"/>
              </a:lnSpc>
              <a:buSzPts val="1000"/>
              <a:buFont typeface="+mj-lt"/>
              <a:buAutoNum type="arabicPeriod"/>
              <a:tabLst>
                <a:tab pos="457200" algn="l"/>
              </a:tabLst>
            </a:pPr>
            <a:r>
              <a:rPr lang="sk-SK" sz="2400" b="1" dirty="0">
                <a:solidFill>
                  <a:srgbClr val="66B945"/>
                </a:solidFill>
                <a:effectLst/>
                <a:latin typeface="+mj-lt"/>
                <a:ea typeface="Calibri" panose="020F0502020204030204" pitchFamily="34" charset="0"/>
              </a:rPr>
              <a:t>Analyticko-syntetická metóda</a:t>
            </a:r>
            <a:r>
              <a:rPr lang="sk-SK" sz="2400" dirty="0">
                <a:solidFill>
                  <a:srgbClr val="66B945"/>
                </a:solidFill>
                <a:effectLst/>
                <a:latin typeface="+mj-lt"/>
                <a:ea typeface="Calibri" panose="020F0502020204030204" pitchFamily="34" charset="0"/>
              </a:rPr>
              <a:t> </a:t>
            </a:r>
            <a:r>
              <a:rPr lang="sk-SK" sz="2400" dirty="0">
                <a:effectLst/>
                <a:latin typeface="+mj-lt"/>
                <a:ea typeface="Calibri" panose="020F0502020204030204" pitchFamily="34" charset="0"/>
              </a:rPr>
              <a:t>– rozkladanie komplexných javov (napr. </a:t>
            </a:r>
            <a:r>
              <a:rPr lang="sk-SK" sz="2400" dirty="0"/>
              <a:t>uplatniteľnosť absolventov, štruktúra odborov, mechanizmy motivácie škôl</a:t>
            </a:r>
            <a:r>
              <a:rPr lang="sk-SK" sz="2400" dirty="0">
                <a:effectLst/>
                <a:latin typeface="+mj-lt"/>
                <a:ea typeface="Calibri" panose="020F0502020204030204" pitchFamily="34" charset="0"/>
              </a:rPr>
              <a:t>) na jednotlivé komponenty, ich kritická analýza a následná syntéza poznatkov do ucelených záverov;</a:t>
            </a:r>
          </a:p>
          <a:p>
            <a:pPr marL="457200" lvl="0" indent="-457200" algn="just">
              <a:lnSpc>
                <a:spcPct val="115000"/>
              </a:lnSpc>
              <a:buSzPts val="1000"/>
              <a:buFont typeface="+mj-lt"/>
              <a:buAutoNum type="arabicPeriod"/>
              <a:tabLst>
                <a:tab pos="457200" algn="l"/>
              </a:tabLst>
            </a:pPr>
            <a:r>
              <a:rPr lang="sk-SK" sz="2400" b="1" dirty="0">
                <a:solidFill>
                  <a:schemeClr val="accent6"/>
                </a:solidFill>
                <a:effectLst/>
                <a:latin typeface="+mj-lt"/>
                <a:ea typeface="Calibri" panose="020F0502020204030204" pitchFamily="34" charset="0"/>
              </a:rPr>
              <a:t>Obsahová analýza </a:t>
            </a:r>
            <a:r>
              <a:rPr lang="sk-SK" sz="2400" dirty="0">
                <a:effectLst/>
                <a:latin typeface="+mj-lt"/>
                <a:ea typeface="Calibri" panose="020F0502020204030204" pitchFamily="34" charset="0"/>
              </a:rPr>
              <a:t>– cielená analýza teoretických a strategických dokumentov (</a:t>
            </a:r>
            <a:r>
              <a:rPr lang="sk-SK" sz="2400" dirty="0"/>
              <a:t>štátne vzdelávacie programy, legislatívne rámce, európske odporúčania, správy OECD a Európskej komisie</a:t>
            </a:r>
            <a:r>
              <a:rPr lang="sk-SK" sz="2400" dirty="0">
                <a:effectLst/>
                <a:latin typeface="+mj-lt"/>
                <a:ea typeface="Calibri" panose="020F0502020204030204" pitchFamily="34" charset="0"/>
              </a:rPr>
              <a:t>), s dôrazom na identifikáciu kľúčových pojmov a </a:t>
            </a:r>
            <a:r>
              <a:rPr lang="sk-SK" sz="2400" dirty="0"/>
              <a:t>hodnotiace ukazovatele vzdelávacej politiky</a:t>
            </a:r>
            <a:r>
              <a:rPr lang="sk-SK" sz="2400" dirty="0">
                <a:effectLst/>
                <a:latin typeface="+mj-lt"/>
                <a:ea typeface="Calibri" panose="020F0502020204030204" pitchFamily="34" charset="0"/>
              </a:rPr>
              <a:t>;</a:t>
            </a:r>
          </a:p>
          <a:p>
            <a:pPr marL="457200" lvl="0" indent="-457200" algn="just">
              <a:lnSpc>
                <a:spcPct val="115000"/>
              </a:lnSpc>
              <a:buSzPts val="1000"/>
              <a:buFont typeface="+mj-lt"/>
              <a:buAutoNum type="arabicPeriod"/>
              <a:tabLst>
                <a:tab pos="457200" algn="l"/>
              </a:tabLst>
            </a:pPr>
            <a:r>
              <a:rPr lang="sk-SK" sz="2400" b="1" dirty="0">
                <a:solidFill>
                  <a:srgbClr val="66B945"/>
                </a:solidFill>
                <a:effectLst/>
                <a:latin typeface="+mj-lt"/>
                <a:ea typeface="Calibri" panose="020F0502020204030204" pitchFamily="34" charset="0"/>
              </a:rPr>
              <a:t>Abstrakcia a </a:t>
            </a:r>
            <a:r>
              <a:rPr lang="sk-SK" sz="2400" b="1" dirty="0" err="1">
                <a:solidFill>
                  <a:srgbClr val="66B945"/>
                </a:solidFill>
                <a:effectLst/>
                <a:latin typeface="+mj-lt"/>
                <a:ea typeface="Calibri" panose="020F0502020204030204" pitchFamily="34" charset="0"/>
              </a:rPr>
              <a:t>simplifikácia</a:t>
            </a:r>
            <a:r>
              <a:rPr lang="sk-SK" sz="2400" dirty="0">
                <a:solidFill>
                  <a:srgbClr val="66B945"/>
                </a:solidFill>
                <a:effectLst/>
                <a:latin typeface="+mj-lt"/>
                <a:ea typeface="Calibri" panose="020F0502020204030204" pitchFamily="34" charset="0"/>
              </a:rPr>
              <a:t> </a:t>
            </a:r>
            <a:r>
              <a:rPr lang="sk-SK" sz="2400" dirty="0">
                <a:effectLst/>
                <a:latin typeface="+mj-lt"/>
                <a:ea typeface="Calibri" panose="020F0502020204030204" pitchFamily="34" charset="0"/>
              </a:rPr>
              <a:t>– redukcia zložitých vzdelávacích a ekonomických konceptov na ich podstatné znaky a prehľadnú klasifikáciu;</a:t>
            </a:r>
          </a:p>
          <a:p>
            <a:pPr marL="457200" lvl="0" indent="-457200" algn="just">
              <a:lnSpc>
                <a:spcPct val="115000"/>
              </a:lnSpc>
              <a:spcAft>
                <a:spcPts val="1200"/>
              </a:spcAft>
              <a:buSzPts val="1000"/>
              <a:buFont typeface="+mj-lt"/>
              <a:buAutoNum type="arabicPeriod"/>
              <a:tabLst>
                <a:tab pos="457200" algn="l"/>
              </a:tabLst>
            </a:pPr>
            <a:r>
              <a:rPr lang="sk-SK" sz="2400" b="1" dirty="0">
                <a:solidFill>
                  <a:schemeClr val="accent6"/>
                </a:solidFill>
                <a:effectLst/>
                <a:latin typeface="+mj-lt"/>
                <a:ea typeface="Calibri" panose="020F0502020204030204" pitchFamily="34" charset="0"/>
              </a:rPr>
              <a:t>Komparácia a zovšeobecnenie</a:t>
            </a:r>
            <a:r>
              <a:rPr lang="sk-SK" sz="2400" dirty="0">
                <a:solidFill>
                  <a:schemeClr val="accent6"/>
                </a:solidFill>
                <a:effectLst/>
                <a:latin typeface="+mj-lt"/>
                <a:ea typeface="Calibri" panose="020F0502020204030204" pitchFamily="34" charset="0"/>
              </a:rPr>
              <a:t> </a:t>
            </a:r>
            <a:r>
              <a:rPr lang="sk-SK" sz="2400" dirty="0">
                <a:effectLst/>
                <a:latin typeface="+mj-lt"/>
                <a:ea typeface="Calibri" panose="020F0502020204030204" pitchFamily="34" charset="0"/>
              </a:rPr>
              <a:t>– porovnávanie </a:t>
            </a:r>
            <a:r>
              <a:rPr lang="sk-SK" sz="2400" dirty="0"/>
              <a:t>rôznych prístupov k riadeniu vzdelávacích odborov v SR a zahraničí, vyhodnocovať rozdiely v mechanizmoch prepojenia škôl s trhom práce a formulovať všeobecné odporúčania pre slovenský kontext.</a:t>
            </a:r>
            <a:endParaRPr lang="sk-SK" sz="2400" dirty="0">
              <a:effectLst/>
              <a:latin typeface="+mj-lt"/>
              <a:ea typeface="Calibri" panose="020F0502020204030204" pitchFamily="34" charset="0"/>
            </a:endParaRPr>
          </a:p>
          <a:p>
            <a:pPr marL="628650" indent="-285750" algn="just">
              <a:lnSpc>
                <a:spcPct val="150000"/>
              </a:lnSpc>
              <a:spcAft>
                <a:spcPts val="1200"/>
              </a:spcAft>
            </a:pPr>
            <a:r>
              <a:rPr lang="sk-SK" sz="2400" dirty="0">
                <a:effectLst/>
                <a:latin typeface="+mj-lt"/>
                <a:ea typeface="Times New Roman" panose="02020603050405020304" pitchFamily="18" charset="0"/>
              </a:rPr>
              <a:t>Dátové zdroje teoretickej časti: </a:t>
            </a:r>
            <a:r>
              <a:rPr lang="sk-SK" sz="2400" dirty="0" err="1">
                <a:effectLst/>
                <a:latin typeface="+mj-lt"/>
                <a:ea typeface="Times New Roman" panose="02020603050405020304" pitchFamily="18" charset="0"/>
              </a:rPr>
              <a:t>Eurostat</a:t>
            </a:r>
            <a:r>
              <a:rPr lang="sk-SK" sz="2400" dirty="0">
                <a:effectLst/>
                <a:latin typeface="+mj-lt"/>
                <a:ea typeface="Times New Roman" panose="02020603050405020304" pitchFamily="18" charset="0"/>
              </a:rPr>
              <a:t>, OECD, Európska únia, Slovenský štatistický úrad, Ministerstvo školstva SR, analytické správy </a:t>
            </a:r>
            <a:r>
              <a:rPr lang="sk-SK" sz="2400" dirty="0" err="1">
                <a:effectLst/>
                <a:latin typeface="+mj-lt"/>
                <a:ea typeface="Times New Roman" panose="02020603050405020304" pitchFamily="18" charset="0"/>
              </a:rPr>
              <a:t>Trexima</a:t>
            </a:r>
            <a:r>
              <a:rPr lang="sk-SK" sz="2400" dirty="0">
                <a:effectLst/>
                <a:latin typeface="+mj-lt"/>
                <a:ea typeface="Times New Roman" panose="02020603050405020304" pitchFamily="18" charset="0"/>
              </a:rPr>
              <a:t> a ďalšie relevantné výskumné a strategické dokumenty vrátane vedeckých článkov z databáz </a:t>
            </a:r>
            <a:r>
              <a:rPr lang="sk-SK" sz="2400" dirty="0" err="1">
                <a:effectLst/>
                <a:latin typeface="+mj-lt"/>
                <a:ea typeface="Times New Roman" panose="02020603050405020304" pitchFamily="18" charset="0"/>
              </a:rPr>
              <a:t>Scopu</a:t>
            </a:r>
            <a:r>
              <a:rPr lang="sk-SK" sz="2400" dirty="0" err="1">
                <a:latin typeface="+mj-lt"/>
                <a:ea typeface="Times New Roman" panose="02020603050405020304" pitchFamily="18" charset="0"/>
              </a:rPr>
              <a:t>s</a:t>
            </a:r>
            <a:r>
              <a:rPr lang="sk-SK" sz="2400" dirty="0">
                <a:latin typeface="+mj-lt"/>
                <a:ea typeface="Times New Roman" panose="02020603050405020304" pitchFamily="18" charset="0"/>
              </a:rPr>
              <a:t> Web of Science</a:t>
            </a:r>
            <a:r>
              <a:rPr lang="sk-SK" sz="2400" dirty="0">
                <a:effectLst/>
                <a:latin typeface="+mj-lt"/>
                <a:ea typeface="Times New Roman" panose="02020603050405020304" pitchFamily="18" charset="0"/>
              </a:rPr>
              <a:t>.</a:t>
            </a:r>
          </a:p>
        </p:txBody>
      </p:sp>
    </p:spTree>
    <p:extLst>
      <p:ext uri="{BB962C8B-B14F-4D97-AF65-F5344CB8AC3E}">
        <p14:creationId xmlns:p14="http://schemas.microsoft.com/office/powerpoint/2010/main" val="4092995509"/>
      </p:ext>
    </p:extLst>
  </p:cSld>
  <p:clrMapOvr>
    <a:masterClrMapping/>
  </p:clrMapOvr>
</p:sld>
</file>

<file path=ppt/theme/theme1.xml><?xml version="1.0" encoding="utf-8"?>
<a:theme xmlns:a="http://schemas.openxmlformats.org/drawingml/2006/main" name="IT_Academy_prezentacia_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Autofit/>
      </a:bodyPr>
      <a:lstStyle>
        <a:defPPr marL="0" marR="0" indent="0" algn="r" defTabSz="914400" rtl="0" eaLnBrk="1" fontAlgn="auto" latinLnBrk="0" hangingPunct="1">
          <a:lnSpc>
            <a:spcPct val="100000"/>
          </a:lnSpc>
          <a:spcBef>
            <a:spcPct val="0"/>
          </a:spcBef>
          <a:spcAft>
            <a:spcPts val="0"/>
          </a:spcAft>
          <a:buClrTx/>
          <a:buSzTx/>
          <a:buFontTx/>
          <a:buNone/>
          <a:tabLst/>
          <a:defRPr kumimoji="0" sz="1800" b="1" i="0" u="none" strike="noStrike" kern="1200" cap="none" spc="0" normalizeH="0" baseline="0" noProof="0" dirty="0" smtClean="0">
            <a:ln>
              <a:noFill/>
            </a:ln>
            <a:solidFill>
              <a:schemeClr val="bg1"/>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3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IT_Academy_prezentacia_2</Template>
  <TotalTime>4132</TotalTime>
  <Words>6267</Words>
  <Application>Microsoft Office PowerPoint</Application>
  <PresentationFormat>Širokouhlá</PresentationFormat>
  <Paragraphs>438</Paragraphs>
  <Slides>44</Slides>
  <Notes>34</Notes>
  <HiddenSlides>0</HiddenSlides>
  <MMClips>0</MMClips>
  <ScaleCrop>false</ScaleCrop>
  <HeadingPairs>
    <vt:vector size="6" baseType="variant">
      <vt:variant>
        <vt:lpstr>Použité písma</vt:lpstr>
      </vt:variant>
      <vt:variant>
        <vt:i4>8</vt:i4>
      </vt:variant>
      <vt:variant>
        <vt:lpstr>Motív</vt:lpstr>
      </vt:variant>
      <vt:variant>
        <vt:i4>3</vt:i4>
      </vt:variant>
      <vt:variant>
        <vt:lpstr>Nadpisy snímok</vt:lpstr>
      </vt:variant>
      <vt:variant>
        <vt:i4>44</vt:i4>
      </vt:variant>
    </vt:vector>
  </HeadingPairs>
  <TitlesOfParts>
    <vt:vector size="55" baseType="lpstr">
      <vt:lpstr>Arial</vt:lpstr>
      <vt:lpstr>Calibri</vt:lpstr>
      <vt:lpstr>Calibri Light</vt:lpstr>
      <vt:lpstr>Helvetica</vt:lpstr>
      <vt:lpstr>Lato</vt:lpstr>
      <vt:lpstr>Lato Light</vt:lpstr>
      <vt:lpstr>Symbol</vt:lpstr>
      <vt:lpstr>Times New Roman</vt:lpstr>
      <vt:lpstr>IT_Academy_prezentacia_2</vt:lpstr>
      <vt:lpstr>3_Office Theme</vt:lpstr>
      <vt:lpstr>2_Office Theme</vt:lpstr>
      <vt:lpstr>Vplyv trhu práce na tvorbu študijných odborov vysokých a stredných škôl</vt:lpstr>
      <vt:lpstr>Obsah</vt:lpstr>
      <vt:lpstr>VÝSKUMNÝ PROBLÉM</vt:lpstr>
      <vt:lpstr>HLAVNÝ CIEĽ (Str. 57)</vt:lpstr>
      <vt:lpstr>PARCIÁLNE CIELE (Str. 57-58)</vt:lpstr>
      <vt:lpstr>VÝSKUMNÉ TÉMY A OTÁZKY  (Str. 62-66)</vt:lpstr>
      <vt:lpstr>HYPOTÉZY (Str. 62-66)</vt:lpstr>
      <vt:lpstr>SÚČASNÝ STAV RIEŠENIA PROBL. (Str. 10 až 55)</vt:lpstr>
      <vt:lpstr>METÓDY SPRACOVANIA TEÓRIA (Str. 18)</vt:lpstr>
      <vt:lpstr>Časová os vývoja vzťahu medzi vzdelávaním a trhom práce (Str. 12)</vt:lpstr>
      <vt:lpstr>Schéma interakcie medzi poskytovateľmi vzdelávania, zamestnávateľmi a štátom</vt:lpstr>
      <vt:lpstr>Miera uplatniteľnosti a nezamestnanosti absolventov podľa skupín študijných odborov (Str. 15)</vt:lpstr>
      <vt:lpstr>Časová os vývoja vzťahu medzi vzdelávaním a trhom práce (Str. 16)</vt:lpstr>
      <vt:lpstr>Rozdelenie teoretickej a praktickej časti v duálnom systéme v Nemecku, Rakúsku a na Slovensku (2024)</vt:lpstr>
      <vt:lpstr>Prezentácia programu PowerPoint</vt:lpstr>
      <vt:lpstr>Porovnanie regulačných rámcov kvality a efektivity vysokoškolského vzdelávania kontexte </vt:lpstr>
      <vt:lpstr>Komparácia nástrojov riadenia vzdelávania podľa krajín (Str. 48)</vt:lpstr>
      <vt:lpstr>Analýza príčin nízkej efektivity systému vzdelávania</vt:lpstr>
      <vt:lpstr>Odporúčania pre strategic. reformu (Str. 53-55)</vt:lpstr>
      <vt:lpstr>METODIKA PRÁCE A  METÓDY SKÚMANIA (STR. 60-88)</vt:lpstr>
      <vt:lpstr>Model výskumného procesu analýzy (Str. 61) </vt:lpstr>
      <vt:lpstr>ŠTATISTICKÉ SPRACOVANIE A  ANALYTICKÉ NÁSTROJE (Str. 79-85)</vt:lpstr>
      <vt:lpstr>VÝSKUMNÝ PROJEKT  (VÝSKUMNÝ PLÁN) (STR. 68)</vt:lpstr>
      <vt:lpstr>Prezentácia programu PowerPoint</vt:lpstr>
      <vt:lpstr>Výskumná vzorka  Platforma VITA a ÚPSVaR</vt:lpstr>
      <vt:lpstr>Prezentácia programu PowerPoint</vt:lpstr>
      <vt:lpstr>Prezentácia programu PowerPoint</vt:lpstr>
      <vt:lpstr>Prezentácia programu PowerPoint</vt:lpstr>
      <vt:lpstr>Očakávané závery a výstupy (Str. 102-103)</vt:lpstr>
      <vt:lpstr>STAV ROZPRACOVANOSTI DIZERTAČNEJ PRÁCE</vt:lpstr>
      <vt:lpstr>Ďakujem za pozornosť</vt:lpstr>
      <vt:lpstr>Zistenia a výsledky</vt:lpstr>
      <vt:lpstr>Prezentácia programu PowerPoint</vt:lpstr>
      <vt:lpstr>Korelačná analýza</vt:lpstr>
      <vt:lpstr>1. V kritériách výberu vzorky sa neuvádza, ako budete vyberať predstaviteľov SOŠ a VŠ z geograf. hľadiska. Zdôvodnite, z ktorých okresov a krajov a prečo budete vyberať 3 SOŠ a 6–8 VŠ?</vt:lpstr>
      <vt:lpstr>2. Nemyslíte si, že by bolo dobré poznať aj názory predstaviteľov zamest, zväzov na existujúce možnosti ovplyvňovania tvorby študijných programov? Ak áno, ako by ste to realizovali?</vt:lpstr>
      <vt:lpstr>1. Ktoré otázky v dotazníku predstavujú závislé premenné?</vt:lpstr>
      <vt:lpstr>Prepojenie hypotéz a dotazníkových otázok Tabuľka 9 (Str. 76)</vt:lpstr>
      <vt:lpstr>Prehľad premenných vo výskume (Str. 82)</vt:lpstr>
      <vt:lpstr>2. Prečo nie je výsk. vzorka rozdelená na 2 čiastkové súbory s modif. dotazníkmi a osobitným hodnotením získaných údajov?</vt:lpstr>
      <vt:lpstr>3. Príloha D – Ukážka otázok z polo štruktúrovaného rozhovoru – chýba komentár k účelu a väzba na nejakú časť výskumu, alebo výskumný cieľ. Súvisí s čiastkovými cieľmi, dopĺňa Prílohu A - Dotazník pre výskum dizertačnej práce? Príloha D obsahuje celý dotazník?</vt:lpstr>
      <vt:lpstr>4. Aký má zmysel kap. 5 Výsledky výskumu a predpokladaný prínos ..., keď terénny výskum nie je skončený?</vt:lpstr>
      <vt:lpstr>5. Musí vždy a nevyhnutne ponúkaný obsah (v celom rozsahu) vzdelávania uspokojovať potreby trhu práce?</vt:lpstr>
      <vt:lpstr>6. Ako dosiahnuť, aby výsledky výskumu/nové poznatky boli aj medzinárod. akceptovateľné?</vt:lpstr>
    </vt:vector>
  </TitlesOfParts>
  <Company>IT Academy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Vplyv trhu práce</dc:title>
  <dc:subject>Dizertačná Práca</dc:subject>
  <dc:creator>Miroslav Reiter</dc:creator>
  <cp:lastModifiedBy>Reiter Miroslav</cp:lastModifiedBy>
  <cp:revision>235</cp:revision>
  <dcterms:created xsi:type="dcterms:W3CDTF">2014-10-03T15:20:30Z</dcterms:created>
  <dcterms:modified xsi:type="dcterms:W3CDTF">2025-08-17T07:57:47Z</dcterms:modified>
</cp:coreProperties>
</file>